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"/>
  </p:notesMasterIdLst>
  <p:sldIdLst>
    <p:sldId id="259" r:id="rId2"/>
  </p:sldIdLst>
  <p:sldSz cx="7559675" cy="10691813"/>
  <p:notesSz cx="6858000" cy="9144000"/>
  <p:embeddedFontLst>
    <p:embeddedFont>
      <p:font typeface="Cairo" panose="020B0604020202020204" charset="-78"/>
      <p:regular r:id="rId4"/>
      <p:bold r:id="rId5"/>
    </p:embeddedFont>
    <p:embeddedFont>
      <p:font typeface="Oswald" panose="00000500000000000000" pitchFamily="2" charset="0"/>
      <p:regular r:id="rId6"/>
      <p:bold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4" userDrawn="1">
          <p15:clr>
            <a:srgbClr val="A4A3A4"/>
          </p15:clr>
        </p15:guide>
        <p15:guide id="2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F61FD-EB46-40A8-99E0-185741C62261}" v="14" dt="2023-01-20T17:54:46.120"/>
  </p1510:revLst>
</p1510:revInfo>
</file>

<file path=ppt/tableStyles.xml><?xml version="1.0" encoding="utf-8"?>
<a:tblStyleLst xmlns:a="http://schemas.openxmlformats.org/drawingml/2006/main" def="{A704DE37-388C-4F1C-A16A-C1093AE41629}">
  <a:tblStyle styleId="{A704DE37-388C-4F1C-A16A-C1093AE416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4" d="100"/>
          <a:sy n="84" d="100"/>
        </p:scale>
        <p:origin x="1332" y="-2946"/>
      </p:cViewPr>
      <p:guideLst>
        <p:guide orient="horz" pos="2324"/>
        <p:guide pos="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a Gadelha" userId="73d3e93728fa1fea" providerId="LiveId" clId="{EF6F61FD-EB46-40A8-99E0-185741C62261}"/>
    <pc:docChg chg="undo custSel addSld delSld modSld delMainMaster">
      <pc:chgData name="Rebeca Gadelha" userId="73d3e93728fa1fea" providerId="LiveId" clId="{EF6F61FD-EB46-40A8-99E0-185741C62261}" dt="2023-01-20T17:56:40.601" v="1708" actId="47"/>
      <pc:docMkLst>
        <pc:docMk/>
      </pc:docMkLst>
      <pc:sldChg chg="delSp add del mod">
        <pc:chgData name="Rebeca Gadelha" userId="73d3e93728fa1fea" providerId="LiveId" clId="{EF6F61FD-EB46-40A8-99E0-185741C62261}" dt="2023-01-20T17:56:40.601" v="1708" actId="47"/>
        <pc:sldMkLst>
          <pc:docMk/>
          <pc:sldMk cId="0" sldId="256"/>
        </pc:sldMkLst>
        <pc:picChg chg="del">
          <ac:chgData name="Rebeca Gadelha" userId="73d3e93728fa1fea" providerId="LiveId" clId="{EF6F61FD-EB46-40A8-99E0-185741C62261}" dt="2023-01-18T18:13:51.878" v="0" actId="478"/>
          <ac:picMkLst>
            <pc:docMk/>
            <pc:sldMk cId="0" sldId="256"/>
            <ac:picMk id="351" creationId="{00000000-0000-0000-0000-000000000000}"/>
          </ac:picMkLst>
        </pc:picChg>
      </pc:sldChg>
      <pc:sldChg chg="del">
        <pc:chgData name="Rebeca Gadelha" userId="73d3e93728fa1fea" providerId="LiveId" clId="{EF6F61FD-EB46-40A8-99E0-185741C62261}" dt="2023-01-18T18:16:51.534" v="100" actId="47"/>
        <pc:sldMkLst>
          <pc:docMk/>
          <pc:sldMk cId="0" sldId="257"/>
        </pc:sldMkLst>
      </pc:sldChg>
      <pc:sldChg chg="del">
        <pc:chgData name="Rebeca Gadelha" userId="73d3e93728fa1fea" providerId="LiveId" clId="{EF6F61FD-EB46-40A8-99E0-185741C62261}" dt="2023-01-18T18:16:46.902" v="97" actId="47"/>
        <pc:sldMkLst>
          <pc:docMk/>
          <pc:sldMk cId="0" sldId="258"/>
        </pc:sldMkLst>
      </pc:sldChg>
      <pc:sldChg chg="addSp delSp modSp mod">
        <pc:chgData name="Rebeca Gadelha" userId="73d3e93728fa1fea" providerId="LiveId" clId="{EF6F61FD-EB46-40A8-99E0-185741C62261}" dt="2023-01-20T17:56:25.999" v="1706" actId="20577"/>
        <pc:sldMkLst>
          <pc:docMk/>
          <pc:sldMk cId="0" sldId="259"/>
        </pc:sldMkLst>
        <pc:spChg chg="add mod">
          <ac:chgData name="Rebeca Gadelha" userId="73d3e93728fa1fea" providerId="LiveId" clId="{EF6F61FD-EB46-40A8-99E0-185741C62261}" dt="2023-01-20T17:53:49.966" v="1428" actId="1076"/>
          <ac:spMkLst>
            <pc:docMk/>
            <pc:sldMk cId="0" sldId="259"/>
            <ac:spMk id="2" creationId="{1BA294CE-7C64-7302-411C-4553CA687790}"/>
          </ac:spMkLst>
        </pc:spChg>
        <pc:spChg chg="add del mod">
          <ac:chgData name="Rebeca Gadelha" userId="73d3e93728fa1fea" providerId="LiveId" clId="{EF6F61FD-EB46-40A8-99E0-185741C62261}" dt="2023-01-20T17:53:45.790" v="1427" actId="478"/>
          <ac:spMkLst>
            <pc:docMk/>
            <pc:sldMk cId="0" sldId="259"/>
            <ac:spMk id="3" creationId="{2F31A35B-82F7-A7F3-D3FC-DB8EAA7158BB}"/>
          </ac:spMkLst>
        </pc:spChg>
        <pc:spChg chg="add mod">
          <ac:chgData name="Rebeca Gadelha" userId="73d3e93728fa1fea" providerId="LiveId" clId="{EF6F61FD-EB46-40A8-99E0-185741C62261}" dt="2023-01-20T17:55:56.577" v="1630" actId="20577"/>
          <ac:spMkLst>
            <pc:docMk/>
            <pc:sldMk cId="0" sldId="259"/>
            <ac:spMk id="4" creationId="{B3D0E943-2A0D-3160-96BF-836708DAB806}"/>
          </ac:spMkLst>
        </pc:spChg>
        <pc:spChg chg="add mod">
          <ac:chgData name="Rebeca Gadelha" userId="73d3e93728fa1fea" providerId="LiveId" clId="{EF6F61FD-EB46-40A8-99E0-185741C62261}" dt="2023-01-18T18:48:47.099" v="1273" actId="1037"/>
          <ac:spMkLst>
            <pc:docMk/>
            <pc:sldMk cId="0" sldId="259"/>
            <ac:spMk id="6" creationId="{DC93DEBF-CD80-50A0-1464-CB3118F343C1}"/>
          </ac:spMkLst>
        </pc:spChg>
        <pc:spChg chg="add mod">
          <ac:chgData name="Rebeca Gadelha" userId="73d3e93728fa1fea" providerId="LiveId" clId="{EF6F61FD-EB46-40A8-99E0-185741C62261}" dt="2023-01-18T18:49:37.463" v="1291" actId="1037"/>
          <ac:spMkLst>
            <pc:docMk/>
            <pc:sldMk cId="0" sldId="259"/>
            <ac:spMk id="7" creationId="{CFAA6C6E-BAF1-F795-9FA4-035303BDB006}"/>
          </ac:spMkLst>
        </pc:spChg>
        <pc:spChg chg="add mod">
          <ac:chgData name="Rebeca Gadelha" userId="73d3e93728fa1fea" providerId="LiveId" clId="{EF6F61FD-EB46-40A8-99E0-185741C62261}" dt="2023-01-18T18:49:32.250" v="1288" actId="1037"/>
          <ac:spMkLst>
            <pc:docMk/>
            <pc:sldMk cId="0" sldId="259"/>
            <ac:spMk id="8" creationId="{B3ACCA81-0C52-196B-61E1-EA05C0C5540C}"/>
          </ac:spMkLst>
        </pc:spChg>
        <pc:spChg chg="add mod">
          <ac:chgData name="Rebeca Gadelha" userId="73d3e93728fa1fea" providerId="LiveId" clId="{EF6F61FD-EB46-40A8-99E0-185741C62261}" dt="2023-01-18T18:50:24.710" v="1340" actId="1076"/>
          <ac:spMkLst>
            <pc:docMk/>
            <pc:sldMk cId="0" sldId="259"/>
            <ac:spMk id="9" creationId="{D9C84E5F-7ACC-F80A-BF65-013FDF0DCA32}"/>
          </ac:spMkLst>
        </pc:spChg>
        <pc:spChg chg="add mod">
          <ac:chgData name="Rebeca Gadelha" userId="73d3e93728fa1fea" providerId="LiveId" clId="{EF6F61FD-EB46-40A8-99E0-185741C62261}" dt="2023-01-18T18:50:30.477" v="1341" actId="1076"/>
          <ac:spMkLst>
            <pc:docMk/>
            <pc:sldMk cId="0" sldId="259"/>
            <ac:spMk id="10" creationId="{418D16D5-76D9-7F7E-1AB0-EFB857C631A0}"/>
          </ac:spMkLst>
        </pc:spChg>
        <pc:spChg chg="add mod">
          <ac:chgData name="Rebeca Gadelha" userId="73d3e93728fa1fea" providerId="LiveId" clId="{EF6F61FD-EB46-40A8-99E0-185741C62261}" dt="2023-01-18T18:49:59.470" v="1337" actId="1038"/>
          <ac:spMkLst>
            <pc:docMk/>
            <pc:sldMk cId="0" sldId="259"/>
            <ac:spMk id="11" creationId="{2A3E7F4D-B307-6809-9019-CC850358B68C}"/>
          </ac:spMkLst>
        </pc:spChg>
        <pc:spChg chg="add mod">
          <ac:chgData name="Rebeca Gadelha" userId="73d3e93728fa1fea" providerId="LiveId" clId="{EF6F61FD-EB46-40A8-99E0-185741C62261}" dt="2023-01-20T17:56:25.999" v="1706" actId="20577"/>
          <ac:spMkLst>
            <pc:docMk/>
            <pc:sldMk cId="0" sldId="259"/>
            <ac:spMk id="12" creationId="{6A9520D2-0BEF-C9DE-3B63-4E1C0B1B0CF5}"/>
          </ac:spMkLst>
        </pc:spChg>
        <pc:spChg chg="add del mod">
          <ac:chgData name="Rebeca Gadelha" userId="73d3e93728fa1fea" providerId="LiveId" clId="{EF6F61FD-EB46-40A8-99E0-185741C62261}" dt="2023-01-20T17:56:02.934" v="1632" actId="478"/>
          <ac:spMkLst>
            <pc:docMk/>
            <pc:sldMk cId="0" sldId="259"/>
            <ac:spMk id="13" creationId="{BBB2DF03-938E-F5B4-4A56-67582CB3BE75}"/>
          </ac:spMkLst>
        </pc:spChg>
        <pc:spChg chg="add del mod">
          <ac:chgData name="Rebeca Gadelha" userId="73d3e93728fa1fea" providerId="LiveId" clId="{EF6F61FD-EB46-40A8-99E0-185741C62261}" dt="2023-01-20T17:55:59.992" v="1631" actId="478"/>
          <ac:spMkLst>
            <pc:docMk/>
            <pc:sldMk cId="0" sldId="259"/>
            <ac:spMk id="14" creationId="{1A9E4F81-012D-753D-2CD9-2B7E2F0CAFE8}"/>
          </ac:spMkLst>
        </pc:spChg>
        <pc:spChg chg="mod">
          <ac:chgData name="Rebeca Gadelha" userId="73d3e93728fa1fea" providerId="LiveId" clId="{EF6F61FD-EB46-40A8-99E0-185741C62261}" dt="2023-01-18T18:50:13.150" v="1338" actId="1076"/>
          <ac:spMkLst>
            <pc:docMk/>
            <pc:sldMk cId="0" sldId="259"/>
            <ac:spMk id="466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468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469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7:28.766" v="1257" actId="14100"/>
          <ac:spMkLst>
            <pc:docMk/>
            <pc:sldMk cId="0" sldId="259"/>
            <ac:spMk id="470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30:18.975" v="425" actId="20577"/>
          <ac:spMkLst>
            <pc:docMk/>
            <pc:sldMk cId="0" sldId="259"/>
            <ac:spMk id="471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30:11.916" v="416" actId="1076"/>
          <ac:spMkLst>
            <pc:docMk/>
            <pc:sldMk cId="0" sldId="259"/>
            <ac:spMk id="472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35:28.802" v="636" actId="20577"/>
          <ac:spMkLst>
            <pc:docMk/>
            <pc:sldMk cId="0" sldId="259"/>
            <ac:spMk id="473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27:48.804" v="385" actId="1076"/>
          <ac:spMkLst>
            <pc:docMk/>
            <pc:sldMk cId="0" sldId="259"/>
            <ac:spMk id="474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7:20.054" v="1255" actId="1076"/>
          <ac:spMkLst>
            <pc:docMk/>
            <pc:sldMk cId="0" sldId="259"/>
            <ac:spMk id="475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3:07.398" v="1089" actId="255"/>
          <ac:spMkLst>
            <pc:docMk/>
            <pc:sldMk cId="0" sldId="259"/>
            <ac:spMk id="477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5:43.318" v="1189" actId="1076"/>
          <ac:spMkLst>
            <pc:docMk/>
            <pc:sldMk cId="0" sldId="259"/>
            <ac:spMk id="478" creationId="{00000000-0000-0000-0000-000000000000}"/>
          </ac:spMkLst>
        </pc:spChg>
        <pc:spChg chg="del mod">
          <ac:chgData name="Rebeca Gadelha" userId="73d3e93728fa1fea" providerId="LiveId" clId="{EF6F61FD-EB46-40A8-99E0-185741C62261}" dt="2023-01-18T18:38:23.725" v="938" actId="478"/>
          <ac:spMkLst>
            <pc:docMk/>
            <pc:sldMk cId="0" sldId="259"/>
            <ac:spMk id="479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40.734" v="394" actId="478"/>
          <ac:spMkLst>
            <pc:docMk/>
            <pc:sldMk cId="0" sldId="259"/>
            <ac:spMk id="480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34.862" v="393" actId="478"/>
          <ac:spMkLst>
            <pc:docMk/>
            <pc:sldMk cId="0" sldId="259"/>
            <ac:spMk id="481" creationId="{00000000-0000-0000-0000-000000000000}"/>
          </ac:spMkLst>
        </pc:spChg>
        <pc:spChg chg="del mod">
          <ac:chgData name="Rebeca Gadelha" userId="73d3e93728fa1fea" providerId="LiveId" clId="{EF6F61FD-EB46-40A8-99E0-185741C62261}" dt="2023-01-18T18:28:34.862" v="393" actId="478"/>
          <ac:spMkLst>
            <pc:docMk/>
            <pc:sldMk cId="0" sldId="259"/>
            <ac:spMk id="482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483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484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51:20.081" v="1356" actId="20577"/>
          <ac:spMkLst>
            <pc:docMk/>
            <pc:sldMk cId="0" sldId="259"/>
            <ac:spMk id="485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86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87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88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89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90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59.896" v="1343" actId="478"/>
          <ac:spMkLst>
            <pc:docMk/>
            <pc:sldMk cId="0" sldId="259"/>
            <ac:spMk id="491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40.734" v="394" actId="478"/>
          <ac:spMkLst>
            <pc:docMk/>
            <pc:sldMk cId="0" sldId="259"/>
            <ac:spMk id="492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34.862" v="393" actId="478"/>
          <ac:spMkLst>
            <pc:docMk/>
            <pc:sldMk cId="0" sldId="259"/>
            <ac:spMk id="493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34.862" v="393" actId="478"/>
          <ac:spMkLst>
            <pc:docMk/>
            <pc:sldMk cId="0" sldId="259"/>
            <ac:spMk id="494" creationId="{00000000-0000-0000-0000-000000000000}"/>
          </ac:spMkLst>
        </pc:spChg>
        <pc:spChg chg="del mod">
          <ac:chgData name="Rebeca Gadelha" userId="73d3e93728fa1fea" providerId="LiveId" clId="{EF6F61FD-EB46-40A8-99E0-185741C62261}" dt="2023-01-18T18:28:25.471" v="390" actId="478"/>
          <ac:spMkLst>
            <pc:docMk/>
            <pc:sldMk cId="0" sldId="259"/>
            <ac:spMk id="495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9:49.153" v="1316" actId="1037"/>
          <ac:spMkLst>
            <pc:docMk/>
            <pc:sldMk cId="0" sldId="259"/>
            <ac:spMk id="496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9:44.097" v="1309" actId="1038"/>
          <ac:spMkLst>
            <pc:docMk/>
            <pc:sldMk cId="0" sldId="259"/>
            <ac:spMk id="497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8:57.046" v="1278" actId="1038"/>
          <ac:spMkLst>
            <pc:docMk/>
            <pc:sldMk cId="0" sldId="259"/>
            <ac:spMk id="498" creationId="{00000000-0000-0000-0000-000000000000}"/>
          </ac:spMkLst>
        </pc:spChg>
        <pc:spChg chg="del mod">
          <ac:chgData name="Rebeca Gadelha" userId="73d3e93728fa1fea" providerId="LiveId" clId="{EF6F61FD-EB46-40A8-99E0-185741C62261}" dt="2023-01-18T18:35:54.654" v="652" actId="478"/>
          <ac:spMkLst>
            <pc:docMk/>
            <pc:sldMk cId="0" sldId="259"/>
            <ac:spMk id="499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5:48.982" v="1190" actId="1076"/>
          <ac:spMkLst>
            <pc:docMk/>
            <pc:sldMk cId="0" sldId="259"/>
            <ac:spMk id="500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50:17.733" v="1339" actId="478"/>
          <ac:spMkLst>
            <pc:docMk/>
            <pc:sldMk cId="0" sldId="259"/>
            <ac:spMk id="501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9:53.743" v="1324" actId="1037"/>
          <ac:spMkLst>
            <pc:docMk/>
            <pc:sldMk cId="0" sldId="259"/>
            <ac:spMk id="502" creationId="{00000000-0000-0000-0000-000000000000}"/>
          </ac:spMkLst>
        </pc:spChg>
        <pc:spChg chg="mod">
          <ac:chgData name="Rebeca Gadelha" userId="73d3e93728fa1fea" providerId="LiveId" clId="{EF6F61FD-EB46-40A8-99E0-185741C62261}" dt="2023-01-18T18:49:01.054" v="1279" actId="1037"/>
          <ac:spMkLst>
            <pc:docMk/>
            <pc:sldMk cId="0" sldId="259"/>
            <ac:spMk id="503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05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06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07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08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10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11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12" creationId="{00000000-0000-0000-0000-000000000000}"/>
          </ac:spMkLst>
        </pc:spChg>
        <pc:spChg chg="del">
          <ac:chgData name="Rebeca Gadelha" userId="73d3e93728fa1fea" providerId="LiveId" clId="{EF6F61FD-EB46-40A8-99E0-185741C62261}" dt="2023-01-18T18:28:28.780" v="391" actId="478"/>
          <ac:spMkLst>
            <pc:docMk/>
            <pc:sldMk cId="0" sldId="259"/>
            <ac:spMk id="513" creationId="{00000000-0000-0000-0000-000000000000}"/>
          </ac:spMkLst>
        </pc:spChg>
        <pc:picChg chg="add del mod modCrop">
          <ac:chgData name="Rebeca Gadelha" userId="73d3e93728fa1fea" providerId="LiveId" clId="{EF6F61FD-EB46-40A8-99E0-185741C62261}" dt="2023-01-18T18:27:41.875" v="383" actId="478"/>
          <ac:picMkLst>
            <pc:docMk/>
            <pc:sldMk cId="0" sldId="259"/>
            <ac:picMk id="3" creationId="{C539FE79-17A5-52EE-1C9F-23001F0E4C99}"/>
          </ac:picMkLst>
        </pc:picChg>
        <pc:picChg chg="add mod modCrop">
          <ac:chgData name="Rebeca Gadelha" userId="73d3e93728fa1fea" providerId="LiveId" clId="{EF6F61FD-EB46-40A8-99E0-185741C62261}" dt="2023-01-18T18:29:57.492" v="414" actId="1076"/>
          <ac:picMkLst>
            <pc:docMk/>
            <pc:sldMk cId="0" sldId="259"/>
            <ac:picMk id="5" creationId="{B2FC5940-37B0-26C5-2566-F65377D4A61E}"/>
          </ac:picMkLst>
        </pc:picChg>
        <pc:picChg chg="del">
          <ac:chgData name="Rebeca Gadelha" userId="73d3e93728fa1fea" providerId="LiveId" clId="{EF6F61FD-EB46-40A8-99E0-185741C62261}" dt="2023-01-18T18:14:03.852" v="1" actId="478"/>
          <ac:picMkLst>
            <pc:docMk/>
            <pc:sldMk cId="0" sldId="259"/>
            <ac:picMk id="476" creationId="{00000000-0000-0000-0000-000000000000}"/>
          </ac:picMkLst>
        </pc:picChg>
        <pc:cxnChg chg="del mod">
          <ac:chgData name="Rebeca Gadelha" userId="73d3e93728fa1fea" providerId="LiveId" clId="{EF6F61FD-EB46-40A8-99E0-185741C62261}" dt="2023-01-18T18:28:28.780" v="391" actId="478"/>
          <ac:cxnSpMkLst>
            <pc:docMk/>
            <pc:sldMk cId="0" sldId="259"/>
            <ac:cxnSpMk id="467" creationId="{00000000-0000-0000-0000-000000000000}"/>
          </ac:cxnSpMkLst>
        </pc:cxnChg>
        <pc:cxnChg chg="del mod">
          <ac:chgData name="Rebeca Gadelha" userId="73d3e93728fa1fea" providerId="LiveId" clId="{EF6F61FD-EB46-40A8-99E0-185741C62261}" dt="2023-01-18T18:28:28.780" v="391" actId="478"/>
          <ac:cxnSpMkLst>
            <pc:docMk/>
            <pc:sldMk cId="0" sldId="259"/>
            <ac:cxnSpMk id="504" creationId="{00000000-0000-0000-0000-000000000000}"/>
          </ac:cxnSpMkLst>
        </pc:cxnChg>
        <pc:cxnChg chg="del mod">
          <ac:chgData name="Rebeca Gadelha" userId="73d3e93728fa1fea" providerId="LiveId" clId="{EF6F61FD-EB46-40A8-99E0-185741C62261}" dt="2023-01-18T18:28:28.780" v="391" actId="478"/>
          <ac:cxnSpMkLst>
            <pc:docMk/>
            <pc:sldMk cId="0" sldId="259"/>
            <ac:cxnSpMk id="509" creationId="{00000000-0000-0000-0000-000000000000}"/>
          </ac:cxnSpMkLst>
        </pc:cxnChg>
      </pc:sldChg>
      <pc:sldChg chg="del">
        <pc:chgData name="Rebeca Gadelha" userId="73d3e93728fa1fea" providerId="LiveId" clId="{EF6F61FD-EB46-40A8-99E0-185741C62261}" dt="2023-01-20T17:56:38.747" v="1707" actId="47"/>
        <pc:sldMkLst>
          <pc:docMk/>
          <pc:sldMk cId="0" sldId="260"/>
        </pc:sldMkLst>
      </pc:sldChg>
      <pc:sldChg chg="del">
        <pc:chgData name="Rebeca Gadelha" userId="73d3e93728fa1fea" providerId="LiveId" clId="{EF6F61FD-EB46-40A8-99E0-185741C62261}" dt="2023-01-18T18:51:37.203" v="1357" actId="47"/>
        <pc:sldMkLst>
          <pc:docMk/>
          <pc:sldMk cId="0" sldId="261"/>
        </pc:sldMkLst>
      </pc:sldChg>
      <pc:sldChg chg="del">
        <pc:chgData name="Rebeca Gadelha" userId="73d3e93728fa1fea" providerId="LiveId" clId="{EF6F61FD-EB46-40A8-99E0-185741C62261}" dt="2023-01-18T18:16:58.535" v="101" actId="47"/>
        <pc:sldMkLst>
          <pc:docMk/>
          <pc:sldMk cId="0" sldId="262"/>
        </pc:sldMkLst>
      </pc:sldChg>
      <pc:sldChg chg="del">
        <pc:chgData name="Rebeca Gadelha" userId="73d3e93728fa1fea" providerId="LiveId" clId="{EF6F61FD-EB46-40A8-99E0-185741C62261}" dt="2023-01-18T18:16:59.828" v="102" actId="47"/>
        <pc:sldMkLst>
          <pc:docMk/>
          <pc:sldMk cId="0" sldId="263"/>
        </pc:sldMkLst>
      </pc:sldChg>
      <pc:sldChg chg="del">
        <pc:chgData name="Rebeca Gadelha" userId="73d3e93728fa1fea" providerId="LiveId" clId="{EF6F61FD-EB46-40A8-99E0-185741C62261}" dt="2023-01-18T18:17:01.323" v="103" actId="47"/>
        <pc:sldMkLst>
          <pc:docMk/>
          <pc:sldMk cId="0" sldId="264"/>
        </pc:sldMkLst>
      </pc:sldChg>
      <pc:sldChg chg="del">
        <pc:chgData name="Rebeca Gadelha" userId="73d3e93728fa1fea" providerId="LiveId" clId="{EF6F61FD-EB46-40A8-99E0-185741C62261}" dt="2023-01-18T18:17:02.677" v="104" actId="47"/>
        <pc:sldMkLst>
          <pc:docMk/>
          <pc:sldMk cId="0" sldId="265"/>
        </pc:sldMkLst>
      </pc:sldChg>
      <pc:sldChg chg="del">
        <pc:chgData name="Rebeca Gadelha" userId="73d3e93728fa1fea" providerId="LiveId" clId="{EF6F61FD-EB46-40A8-99E0-185741C62261}" dt="2023-01-18T18:17:03.963" v="105" actId="47"/>
        <pc:sldMkLst>
          <pc:docMk/>
          <pc:sldMk cId="0" sldId="266"/>
        </pc:sldMkLst>
      </pc:sldChg>
      <pc:sldChg chg="del">
        <pc:chgData name="Rebeca Gadelha" userId="73d3e93728fa1fea" providerId="LiveId" clId="{EF6F61FD-EB46-40A8-99E0-185741C62261}" dt="2023-01-18T18:17:05.404" v="106" actId="47"/>
        <pc:sldMkLst>
          <pc:docMk/>
          <pc:sldMk cId="0" sldId="267"/>
        </pc:sldMkLst>
      </pc:sldChg>
      <pc:sldChg chg="del">
        <pc:chgData name="Rebeca Gadelha" userId="73d3e93728fa1fea" providerId="LiveId" clId="{EF6F61FD-EB46-40A8-99E0-185741C62261}" dt="2023-01-18T18:17:06.365" v="107" actId="47"/>
        <pc:sldMkLst>
          <pc:docMk/>
          <pc:sldMk cId="0" sldId="268"/>
        </pc:sldMkLst>
      </pc:sldChg>
      <pc:sldChg chg="del">
        <pc:chgData name="Rebeca Gadelha" userId="73d3e93728fa1fea" providerId="LiveId" clId="{EF6F61FD-EB46-40A8-99E0-185741C62261}" dt="2023-01-18T18:17:07.672" v="108" actId="47"/>
        <pc:sldMkLst>
          <pc:docMk/>
          <pc:sldMk cId="0" sldId="269"/>
        </pc:sldMkLst>
      </pc:sldChg>
      <pc:sldChg chg="del">
        <pc:chgData name="Rebeca Gadelha" userId="73d3e93728fa1fea" providerId="LiveId" clId="{EF6F61FD-EB46-40A8-99E0-185741C62261}" dt="2023-01-18T18:17:09.081" v="109" actId="47"/>
        <pc:sldMkLst>
          <pc:docMk/>
          <pc:sldMk cId="0" sldId="270"/>
        </pc:sldMkLst>
      </pc:sldChg>
      <pc:sldChg chg="del">
        <pc:chgData name="Rebeca Gadelha" userId="73d3e93728fa1fea" providerId="LiveId" clId="{EF6F61FD-EB46-40A8-99E0-185741C62261}" dt="2023-01-18T18:17:18.105" v="114" actId="47"/>
        <pc:sldMkLst>
          <pc:docMk/>
          <pc:sldMk cId="0" sldId="271"/>
        </pc:sldMkLst>
      </pc:sldChg>
      <pc:sldChg chg="del">
        <pc:chgData name="Rebeca Gadelha" userId="73d3e93728fa1fea" providerId="LiveId" clId="{EF6F61FD-EB46-40A8-99E0-185741C62261}" dt="2023-01-18T18:17:16.522" v="113" actId="47"/>
        <pc:sldMkLst>
          <pc:docMk/>
          <pc:sldMk cId="0" sldId="272"/>
        </pc:sldMkLst>
      </pc:sldChg>
      <pc:sldChg chg="del">
        <pc:chgData name="Rebeca Gadelha" userId="73d3e93728fa1fea" providerId="LiveId" clId="{EF6F61FD-EB46-40A8-99E0-185741C62261}" dt="2023-01-18T18:17:16.522" v="113" actId="47"/>
        <pc:sldMkLst>
          <pc:docMk/>
          <pc:sldMk cId="0" sldId="273"/>
        </pc:sldMkLst>
      </pc:sldChg>
      <pc:sldChg chg="del">
        <pc:chgData name="Rebeca Gadelha" userId="73d3e93728fa1fea" providerId="LiveId" clId="{EF6F61FD-EB46-40A8-99E0-185741C62261}" dt="2023-01-18T18:17:16.522" v="113" actId="47"/>
        <pc:sldMkLst>
          <pc:docMk/>
          <pc:sldMk cId="0" sldId="274"/>
        </pc:sldMkLst>
      </pc:sldChg>
      <pc:sldChg chg="del">
        <pc:chgData name="Rebeca Gadelha" userId="73d3e93728fa1fea" providerId="LiveId" clId="{EF6F61FD-EB46-40A8-99E0-185741C62261}" dt="2023-01-18T18:17:13.973" v="112" actId="47"/>
        <pc:sldMkLst>
          <pc:docMk/>
          <pc:sldMk cId="0" sldId="275"/>
        </pc:sldMkLst>
      </pc:sldChg>
      <pc:sldChg chg="del">
        <pc:chgData name="Rebeca Gadelha" userId="73d3e93728fa1fea" providerId="LiveId" clId="{EF6F61FD-EB46-40A8-99E0-185741C62261}" dt="2023-01-18T18:17:13.973" v="112" actId="47"/>
        <pc:sldMkLst>
          <pc:docMk/>
          <pc:sldMk cId="0" sldId="276"/>
        </pc:sldMkLst>
      </pc:sldChg>
      <pc:sldChg chg="del">
        <pc:chgData name="Rebeca Gadelha" userId="73d3e93728fa1fea" providerId="LiveId" clId="{EF6F61FD-EB46-40A8-99E0-185741C62261}" dt="2023-01-18T18:17:13.973" v="112" actId="47"/>
        <pc:sldMkLst>
          <pc:docMk/>
          <pc:sldMk cId="0" sldId="277"/>
        </pc:sldMkLst>
      </pc:sldChg>
      <pc:sldChg chg="del">
        <pc:chgData name="Rebeca Gadelha" userId="73d3e93728fa1fea" providerId="LiveId" clId="{EF6F61FD-EB46-40A8-99E0-185741C62261}" dt="2023-01-18T18:17:10.534" v="111" actId="47"/>
        <pc:sldMkLst>
          <pc:docMk/>
          <pc:sldMk cId="0" sldId="278"/>
        </pc:sldMkLst>
      </pc:sldChg>
      <pc:sldChg chg="del">
        <pc:chgData name="Rebeca Gadelha" userId="73d3e93728fa1fea" providerId="LiveId" clId="{EF6F61FD-EB46-40A8-99E0-185741C62261}" dt="2023-01-18T18:17:10.338" v="110" actId="47"/>
        <pc:sldMkLst>
          <pc:docMk/>
          <pc:sldMk cId="0" sldId="279"/>
        </pc:sldMkLst>
      </pc:sldChg>
      <pc:sldMasterChg chg="addSldLayout delSldLayout">
        <pc:chgData name="Rebeca Gadelha" userId="73d3e93728fa1fea" providerId="LiveId" clId="{EF6F61FD-EB46-40A8-99E0-185741C62261}" dt="2023-01-20T17:56:40.601" v="1708" actId="47"/>
        <pc:sldMasterMkLst>
          <pc:docMk/>
          <pc:sldMasterMk cId="0" sldId="2147483664"/>
        </pc:sldMasterMkLst>
        <pc:sldLayoutChg chg="add del">
          <pc:chgData name="Rebeca Gadelha" userId="73d3e93728fa1fea" providerId="LiveId" clId="{EF6F61FD-EB46-40A8-99E0-185741C62261}" dt="2023-01-20T17:56:40.601" v="1708" actId="47"/>
          <pc:sldLayoutMkLst>
            <pc:docMk/>
            <pc:sldMasterMk cId="0" sldId="2147483664"/>
            <pc:sldLayoutMk cId="0" sldId="2147483648"/>
          </pc:sldLayoutMkLst>
        </pc:sldLayoutChg>
        <pc:sldLayoutChg chg="del">
          <pc:chgData name="Rebeca Gadelha" userId="73d3e93728fa1fea" providerId="LiveId" clId="{EF6F61FD-EB46-40A8-99E0-185741C62261}" dt="2023-01-18T18:16:51.534" v="100" actId="47"/>
          <pc:sldLayoutMkLst>
            <pc:docMk/>
            <pc:sldMasterMk cId="0" sldId="2147483664"/>
            <pc:sldLayoutMk cId="0" sldId="2147483650"/>
          </pc:sldLayoutMkLst>
        </pc:sldLayoutChg>
        <pc:sldLayoutChg chg="del">
          <pc:chgData name="Rebeca Gadelha" userId="73d3e93728fa1fea" providerId="LiveId" clId="{EF6F61FD-EB46-40A8-99E0-185741C62261}" dt="2023-01-18T18:16:46.902" v="97" actId="47"/>
          <pc:sldLayoutMkLst>
            <pc:docMk/>
            <pc:sldMasterMk cId="0" sldId="2147483664"/>
            <pc:sldLayoutMk cId="0" sldId="2147483653"/>
          </pc:sldLayoutMkLst>
        </pc:sldLayoutChg>
        <pc:sldLayoutChg chg="del">
          <pc:chgData name="Rebeca Gadelha" userId="73d3e93728fa1fea" providerId="LiveId" clId="{EF6F61FD-EB46-40A8-99E0-185741C62261}" dt="2023-01-20T17:56:38.747" v="1707" actId="47"/>
          <pc:sldLayoutMkLst>
            <pc:docMk/>
            <pc:sldMasterMk cId="0" sldId="2147483664"/>
            <pc:sldLayoutMk cId="0" sldId="2147483659"/>
          </pc:sldLayoutMkLst>
        </pc:sldLayoutChg>
        <pc:sldLayoutChg chg="del">
          <pc:chgData name="Rebeca Gadelha" userId="73d3e93728fa1fea" providerId="LiveId" clId="{EF6F61FD-EB46-40A8-99E0-185741C62261}" dt="2023-01-18T18:51:37.203" v="1357" actId="47"/>
          <pc:sldLayoutMkLst>
            <pc:docMk/>
            <pc:sldMasterMk cId="0" sldId="2147483664"/>
            <pc:sldLayoutMk cId="0" sldId="2147483660"/>
          </pc:sldLayoutMkLst>
        </pc:sldLayoutChg>
      </pc:sldMasterChg>
      <pc:sldMasterChg chg="del delSldLayout">
        <pc:chgData name="Rebeca Gadelha" userId="73d3e93728fa1fea" providerId="LiveId" clId="{EF6F61FD-EB46-40A8-99E0-185741C62261}" dt="2023-01-18T18:17:18.105" v="114" actId="47"/>
        <pc:sldMasterMkLst>
          <pc:docMk/>
          <pc:sldMasterMk cId="0" sldId="2147483665"/>
        </pc:sldMasterMkLst>
        <pc:sldLayoutChg chg="del">
          <pc:chgData name="Rebeca Gadelha" userId="73d3e93728fa1fea" providerId="LiveId" clId="{EF6F61FD-EB46-40A8-99E0-185741C62261}" dt="2023-01-18T18:17:18.105" v="114" actId="47"/>
          <pc:sldLayoutMkLst>
            <pc:docMk/>
            <pc:sldMasterMk cId="0" sldId="2147483665"/>
            <pc:sldLayoutMk cId="0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c11c8349e_0_19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c11c8349e_0_19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 flipH="1">
            <a:off x="2141400" y="5337575"/>
            <a:ext cx="3277200" cy="10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flipH="1">
            <a:off x="2317200" y="6747186"/>
            <a:ext cx="2925600" cy="8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3051700"/>
            <a:ext cx="6188400" cy="19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 1">
  <p:cSld name="CUSTOM_2_1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6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6"/>
          <p:cNvSpPr/>
          <p:nvPr/>
        </p:nvSpPr>
        <p:spPr>
          <a:xfrm flipH="1">
            <a:off x="4914641" y="9094473"/>
            <a:ext cx="1378153" cy="715599"/>
          </a:xfrm>
          <a:custGeom>
            <a:avLst/>
            <a:gdLst/>
            <a:ahLst/>
            <a:cxnLst/>
            <a:rect l="l" t="t" r="r" b="b"/>
            <a:pathLst>
              <a:path w="81741" h="20357" extrusionOk="0">
                <a:moveTo>
                  <a:pt x="790" y="0"/>
                </a:moveTo>
                <a:lnTo>
                  <a:pt x="2041" y="3741"/>
                </a:lnTo>
                <a:lnTo>
                  <a:pt x="1021" y="5089"/>
                </a:lnTo>
                <a:lnTo>
                  <a:pt x="1361" y="5770"/>
                </a:lnTo>
                <a:lnTo>
                  <a:pt x="2041" y="6960"/>
                </a:lnTo>
                <a:lnTo>
                  <a:pt x="2041" y="8211"/>
                </a:lnTo>
                <a:lnTo>
                  <a:pt x="1361" y="9510"/>
                </a:lnTo>
                <a:lnTo>
                  <a:pt x="1361" y="12559"/>
                </a:lnTo>
                <a:lnTo>
                  <a:pt x="2041" y="14320"/>
                </a:lnTo>
                <a:lnTo>
                  <a:pt x="2041" y="16324"/>
                </a:lnTo>
                <a:lnTo>
                  <a:pt x="1021" y="17308"/>
                </a:lnTo>
                <a:lnTo>
                  <a:pt x="1021" y="19008"/>
                </a:lnTo>
                <a:lnTo>
                  <a:pt x="1" y="20356"/>
                </a:lnTo>
                <a:lnTo>
                  <a:pt x="80866" y="20356"/>
                </a:lnTo>
                <a:cubicBezTo>
                  <a:pt x="80866" y="20356"/>
                  <a:pt x="81741" y="19008"/>
                  <a:pt x="80089" y="17563"/>
                </a:cubicBezTo>
                <a:cubicBezTo>
                  <a:pt x="78425" y="16130"/>
                  <a:pt x="80053" y="16968"/>
                  <a:pt x="80733" y="15948"/>
                </a:cubicBezTo>
                <a:lnTo>
                  <a:pt x="81061" y="12559"/>
                </a:lnTo>
                <a:lnTo>
                  <a:pt x="80393" y="10591"/>
                </a:lnTo>
                <a:cubicBezTo>
                  <a:pt x="80057" y="9620"/>
                  <a:pt x="80053" y="9374"/>
                  <a:pt x="80135" y="9374"/>
                </a:cubicBezTo>
                <a:cubicBezTo>
                  <a:pt x="80219" y="9374"/>
                  <a:pt x="80393" y="9632"/>
                  <a:pt x="80393" y="9632"/>
                </a:cubicBezTo>
                <a:lnTo>
                  <a:pt x="80721" y="8150"/>
                </a:lnTo>
                <a:lnTo>
                  <a:pt x="80721" y="7130"/>
                </a:lnTo>
                <a:lnTo>
                  <a:pt x="80393" y="5053"/>
                </a:lnTo>
                <a:lnTo>
                  <a:pt x="80393" y="1361"/>
                </a:lnTo>
                <a:lnTo>
                  <a:pt x="817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6"/>
          <p:cNvSpPr/>
          <p:nvPr/>
        </p:nvSpPr>
        <p:spPr>
          <a:xfrm flipH="1">
            <a:off x="5310032" y="9158572"/>
            <a:ext cx="587400" cy="5874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6"/>
          <p:cNvGrpSpPr/>
          <p:nvPr/>
        </p:nvGrpSpPr>
        <p:grpSpPr>
          <a:xfrm rot="5400000" flipH="1">
            <a:off x="5967828" y="8733368"/>
            <a:ext cx="1401653" cy="751708"/>
            <a:chOff x="1444600" y="6774875"/>
            <a:chExt cx="1944850" cy="1043025"/>
          </a:xfrm>
        </p:grpSpPr>
        <p:sp>
          <p:nvSpPr>
            <p:cNvPr id="274" name="Google Shape;274;p16"/>
            <p:cNvSpPr/>
            <p:nvPr/>
          </p:nvSpPr>
          <p:spPr>
            <a:xfrm>
              <a:off x="1605825" y="677487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1" y="607"/>
                    <a:pt x="1" y="1360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1851775" y="677487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61" y="0"/>
                  </a:moveTo>
                  <a:cubicBezTo>
                    <a:pt x="608" y="0"/>
                    <a:pt x="1" y="607"/>
                    <a:pt x="1" y="1360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02" y="2709"/>
                    <a:pt x="2709" y="2101"/>
                    <a:pt x="2709" y="1360"/>
                  </a:cubicBezTo>
                  <a:cubicBezTo>
                    <a:pt x="2709" y="607"/>
                    <a:pt x="2102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097725" y="677487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61" y="0"/>
                  </a:moveTo>
                  <a:cubicBezTo>
                    <a:pt x="608" y="0"/>
                    <a:pt x="1" y="607"/>
                    <a:pt x="1" y="1360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02" y="2709"/>
                    <a:pt x="2709" y="2101"/>
                    <a:pt x="2709" y="1360"/>
                  </a:cubicBezTo>
                  <a:cubicBezTo>
                    <a:pt x="2709" y="607"/>
                    <a:pt x="2102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343675" y="677487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49" y="0"/>
                  </a:moveTo>
                  <a:cubicBezTo>
                    <a:pt x="608" y="0"/>
                    <a:pt x="1" y="607"/>
                    <a:pt x="1" y="1360"/>
                  </a:cubicBezTo>
                  <a:cubicBezTo>
                    <a:pt x="1" y="2101"/>
                    <a:pt x="608" y="2709"/>
                    <a:pt x="1349" y="2709"/>
                  </a:cubicBezTo>
                  <a:cubicBezTo>
                    <a:pt x="2102" y="2709"/>
                    <a:pt x="2709" y="2101"/>
                    <a:pt x="2709" y="1360"/>
                  </a:cubicBezTo>
                  <a:cubicBezTo>
                    <a:pt x="2709" y="607"/>
                    <a:pt x="2102" y="0"/>
                    <a:pt x="1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589325" y="677487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835275" y="677487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081225" y="6774875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327175" y="6774875"/>
              <a:ext cx="62275" cy="67725"/>
            </a:xfrm>
            <a:custGeom>
              <a:avLst/>
              <a:gdLst/>
              <a:ahLst/>
              <a:cxnLst/>
              <a:rect l="l" t="t" r="r" b="b"/>
              <a:pathLst>
                <a:path w="2491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1628" y="2709"/>
                    <a:pt x="1883" y="2636"/>
                    <a:pt x="2102" y="2490"/>
                  </a:cubicBezTo>
                  <a:lnTo>
                    <a:pt x="2490" y="607"/>
                  </a:lnTo>
                  <a:cubicBezTo>
                    <a:pt x="2247" y="243"/>
                    <a:pt x="1822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444600" y="69106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690550" y="69106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936500" y="6910600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2182450" y="6910600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60"/>
                  </a:cubicBezTo>
                  <a:cubicBezTo>
                    <a:pt x="2721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428400" y="6910600"/>
              <a:ext cx="67725" cy="67725"/>
            </a:xfrm>
            <a:custGeom>
              <a:avLst/>
              <a:gdLst/>
              <a:ahLst/>
              <a:cxnLst/>
              <a:rect l="l" t="t" r="r" b="b"/>
              <a:pathLst>
                <a:path w="2709" h="2709" extrusionOk="0">
                  <a:moveTo>
                    <a:pt x="1361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01" y="2709"/>
                    <a:pt x="2709" y="2101"/>
                    <a:pt x="2709" y="1360"/>
                  </a:cubicBezTo>
                  <a:cubicBezTo>
                    <a:pt x="2709" y="607"/>
                    <a:pt x="2101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674350" y="6910600"/>
              <a:ext cx="67725" cy="67725"/>
            </a:xfrm>
            <a:custGeom>
              <a:avLst/>
              <a:gdLst/>
              <a:ahLst/>
              <a:cxnLst/>
              <a:rect l="l" t="t" r="r" b="b"/>
              <a:pathLst>
                <a:path w="2709" h="2709" extrusionOk="0">
                  <a:moveTo>
                    <a:pt x="1348" y="0"/>
                  </a:moveTo>
                  <a:cubicBezTo>
                    <a:pt x="608" y="0"/>
                    <a:pt x="0" y="607"/>
                    <a:pt x="0" y="1360"/>
                  </a:cubicBezTo>
                  <a:cubicBezTo>
                    <a:pt x="0" y="2101"/>
                    <a:pt x="608" y="2709"/>
                    <a:pt x="1348" y="2709"/>
                  </a:cubicBezTo>
                  <a:cubicBezTo>
                    <a:pt x="2101" y="2709"/>
                    <a:pt x="2709" y="2101"/>
                    <a:pt x="2709" y="1360"/>
                  </a:cubicBezTo>
                  <a:cubicBezTo>
                    <a:pt x="2709" y="607"/>
                    <a:pt x="21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2920300" y="6910600"/>
              <a:ext cx="67725" cy="67725"/>
            </a:xfrm>
            <a:custGeom>
              <a:avLst/>
              <a:gdLst/>
              <a:ahLst/>
              <a:cxnLst/>
              <a:rect l="l" t="t" r="r" b="b"/>
              <a:pathLst>
                <a:path w="2709" h="2709" extrusionOk="0">
                  <a:moveTo>
                    <a:pt x="1348" y="0"/>
                  </a:moveTo>
                  <a:cubicBezTo>
                    <a:pt x="607" y="0"/>
                    <a:pt x="0" y="607"/>
                    <a:pt x="0" y="1360"/>
                  </a:cubicBezTo>
                  <a:cubicBezTo>
                    <a:pt x="0" y="2101"/>
                    <a:pt x="607" y="2709"/>
                    <a:pt x="1348" y="2709"/>
                  </a:cubicBezTo>
                  <a:cubicBezTo>
                    <a:pt x="2101" y="2709"/>
                    <a:pt x="2709" y="2101"/>
                    <a:pt x="2709" y="1360"/>
                  </a:cubicBezTo>
                  <a:cubicBezTo>
                    <a:pt x="2709" y="607"/>
                    <a:pt x="21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3165925" y="69106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1" y="607"/>
                    <a:pt x="1" y="1360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14" y="2709"/>
                    <a:pt x="2722" y="2101"/>
                    <a:pt x="2722" y="1360"/>
                  </a:cubicBezTo>
                  <a:cubicBezTo>
                    <a:pt x="2722" y="607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1605825" y="705482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1" y="608"/>
                    <a:pt x="1" y="1348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48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1851775" y="705482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61" y="0"/>
                  </a:moveTo>
                  <a:cubicBezTo>
                    <a:pt x="608" y="0"/>
                    <a:pt x="1" y="608"/>
                    <a:pt x="1" y="1348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02" y="2709"/>
                    <a:pt x="2709" y="2101"/>
                    <a:pt x="2709" y="1348"/>
                  </a:cubicBezTo>
                  <a:cubicBezTo>
                    <a:pt x="2709" y="608"/>
                    <a:pt x="2102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2097725" y="705482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61" y="0"/>
                  </a:moveTo>
                  <a:cubicBezTo>
                    <a:pt x="608" y="0"/>
                    <a:pt x="1" y="608"/>
                    <a:pt x="1" y="1348"/>
                  </a:cubicBezTo>
                  <a:cubicBezTo>
                    <a:pt x="1" y="2101"/>
                    <a:pt x="608" y="2709"/>
                    <a:pt x="1361" y="2709"/>
                  </a:cubicBezTo>
                  <a:cubicBezTo>
                    <a:pt x="2102" y="2709"/>
                    <a:pt x="2709" y="2101"/>
                    <a:pt x="2709" y="1348"/>
                  </a:cubicBezTo>
                  <a:cubicBezTo>
                    <a:pt x="2709" y="608"/>
                    <a:pt x="2102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2343675" y="7054825"/>
              <a:ext cx="67750" cy="67725"/>
            </a:xfrm>
            <a:custGeom>
              <a:avLst/>
              <a:gdLst/>
              <a:ahLst/>
              <a:cxnLst/>
              <a:rect l="l" t="t" r="r" b="b"/>
              <a:pathLst>
                <a:path w="2710" h="2709" extrusionOk="0">
                  <a:moveTo>
                    <a:pt x="1349" y="0"/>
                  </a:moveTo>
                  <a:cubicBezTo>
                    <a:pt x="608" y="0"/>
                    <a:pt x="1" y="608"/>
                    <a:pt x="1" y="1348"/>
                  </a:cubicBezTo>
                  <a:cubicBezTo>
                    <a:pt x="1" y="2101"/>
                    <a:pt x="608" y="2709"/>
                    <a:pt x="1349" y="2709"/>
                  </a:cubicBezTo>
                  <a:cubicBezTo>
                    <a:pt x="2102" y="2709"/>
                    <a:pt x="2709" y="2101"/>
                    <a:pt x="2709" y="1348"/>
                  </a:cubicBezTo>
                  <a:cubicBezTo>
                    <a:pt x="2709" y="608"/>
                    <a:pt x="2102" y="0"/>
                    <a:pt x="1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2589325" y="705482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48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48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2835275" y="7054825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48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48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081225" y="7054825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48"/>
                  </a:cubicBezTo>
                  <a:cubicBezTo>
                    <a:pt x="0" y="2101"/>
                    <a:pt x="608" y="2709"/>
                    <a:pt x="1361" y="2709"/>
                  </a:cubicBezTo>
                  <a:cubicBezTo>
                    <a:pt x="2114" y="2709"/>
                    <a:pt x="2721" y="2101"/>
                    <a:pt x="2721" y="1348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3327175" y="7055725"/>
              <a:ext cx="25525" cy="65625"/>
            </a:xfrm>
            <a:custGeom>
              <a:avLst/>
              <a:gdLst/>
              <a:ahLst/>
              <a:cxnLst/>
              <a:rect l="l" t="t" r="r" b="b"/>
              <a:pathLst>
                <a:path w="1021" h="2625" extrusionOk="0">
                  <a:moveTo>
                    <a:pt x="1021" y="1"/>
                  </a:moveTo>
                  <a:cubicBezTo>
                    <a:pt x="438" y="159"/>
                    <a:pt x="0" y="681"/>
                    <a:pt x="0" y="1312"/>
                  </a:cubicBezTo>
                  <a:cubicBezTo>
                    <a:pt x="0" y="1944"/>
                    <a:pt x="438" y="2478"/>
                    <a:pt x="1021" y="2624"/>
                  </a:cubicBezTo>
                  <a:lnTo>
                    <a:pt x="10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1444600" y="7190250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1690550" y="7190250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936500" y="7190250"/>
              <a:ext cx="68025" cy="68025"/>
            </a:xfrm>
            <a:custGeom>
              <a:avLst/>
              <a:gdLst/>
              <a:ahLst/>
              <a:cxnLst/>
              <a:rect l="l" t="t" r="r" b="b"/>
              <a:pathLst>
                <a:path w="2721" h="2721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182450" y="7190250"/>
              <a:ext cx="68025" cy="68025"/>
            </a:xfrm>
            <a:custGeom>
              <a:avLst/>
              <a:gdLst/>
              <a:ahLst/>
              <a:cxnLst/>
              <a:rect l="l" t="t" r="r" b="b"/>
              <a:pathLst>
                <a:path w="2721" h="2721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14"/>
                    <a:pt x="608" y="2721"/>
                    <a:pt x="1361" y="2721"/>
                  </a:cubicBezTo>
                  <a:cubicBezTo>
                    <a:pt x="2114" y="2721"/>
                    <a:pt x="2721" y="2114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426875" y="7190075"/>
              <a:ext cx="71375" cy="68075"/>
            </a:xfrm>
            <a:custGeom>
              <a:avLst/>
              <a:gdLst/>
              <a:ahLst/>
              <a:cxnLst/>
              <a:rect l="l" t="t" r="r" b="b"/>
              <a:pathLst>
                <a:path w="2855" h="2723" extrusionOk="0">
                  <a:moveTo>
                    <a:pt x="1423" y="1"/>
                  </a:moveTo>
                  <a:cubicBezTo>
                    <a:pt x="1378" y="1"/>
                    <a:pt x="1333" y="3"/>
                    <a:pt x="1288" y="7"/>
                  </a:cubicBezTo>
                  <a:cubicBezTo>
                    <a:pt x="547" y="80"/>
                    <a:pt x="1" y="748"/>
                    <a:pt x="73" y="1501"/>
                  </a:cubicBezTo>
                  <a:cubicBezTo>
                    <a:pt x="142" y="2198"/>
                    <a:pt x="736" y="2722"/>
                    <a:pt x="1423" y="2722"/>
                  </a:cubicBezTo>
                  <a:cubicBezTo>
                    <a:pt x="1466" y="2722"/>
                    <a:pt x="1511" y="2720"/>
                    <a:pt x="1555" y="2716"/>
                  </a:cubicBezTo>
                  <a:cubicBezTo>
                    <a:pt x="2308" y="2643"/>
                    <a:pt x="2855" y="1975"/>
                    <a:pt x="2782" y="1234"/>
                  </a:cubicBezTo>
                  <a:cubicBezTo>
                    <a:pt x="2713" y="526"/>
                    <a:pt x="2119" y="1"/>
                    <a:pt x="1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674350" y="7190250"/>
              <a:ext cx="67725" cy="68025"/>
            </a:xfrm>
            <a:custGeom>
              <a:avLst/>
              <a:gdLst/>
              <a:ahLst/>
              <a:cxnLst/>
              <a:rect l="l" t="t" r="r" b="b"/>
              <a:pathLst>
                <a:path w="2709" h="2721" extrusionOk="0">
                  <a:moveTo>
                    <a:pt x="1348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14"/>
                    <a:pt x="608" y="2721"/>
                    <a:pt x="1348" y="2721"/>
                  </a:cubicBezTo>
                  <a:cubicBezTo>
                    <a:pt x="2101" y="2721"/>
                    <a:pt x="2709" y="2114"/>
                    <a:pt x="2709" y="1361"/>
                  </a:cubicBezTo>
                  <a:cubicBezTo>
                    <a:pt x="2709" y="608"/>
                    <a:pt x="21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918775" y="7190075"/>
              <a:ext cx="71075" cy="68075"/>
            </a:xfrm>
            <a:custGeom>
              <a:avLst/>
              <a:gdLst/>
              <a:ahLst/>
              <a:cxnLst/>
              <a:rect l="l" t="t" r="r" b="b"/>
              <a:pathLst>
                <a:path w="2843" h="2723" extrusionOk="0">
                  <a:moveTo>
                    <a:pt x="1420" y="1"/>
                  </a:moveTo>
                  <a:cubicBezTo>
                    <a:pt x="1377" y="1"/>
                    <a:pt x="1332" y="3"/>
                    <a:pt x="1288" y="7"/>
                  </a:cubicBezTo>
                  <a:cubicBezTo>
                    <a:pt x="547" y="80"/>
                    <a:pt x="0" y="748"/>
                    <a:pt x="73" y="1489"/>
                  </a:cubicBezTo>
                  <a:cubicBezTo>
                    <a:pt x="142" y="2197"/>
                    <a:pt x="736" y="2722"/>
                    <a:pt x="1423" y="2722"/>
                  </a:cubicBezTo>
                  <a:cubicBezTo>
                    <a:pt x="1466" y="2722"/>
                    <a:pt x="1511" y="2720"/>
                    <a:pt x="1555" y="2716"/>
                  </a:cubicBezTo>
                  <a:cubicBezTo>
                    <a:pt x="2296" y="2643"/>
                    <a:pt x="2843" y="1975"/>
                    <a:pt x="2770" y="1222"/>
                  </a:cubicBezTo>
                  <a:cubicBezTo>
                    <a:pt x="2701" y="525"/>
                    <a:pt x="2107" y="1"/>
                    <a:pt x="1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165925" y="7190250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61" y="0"/>
                  </a:moveTo>
                  <a:cubicBezTo>
                    <a:pt x="608" y="0"/>
                    <a:pt x="1" y="608"/>
                    <a:pt x="1" y="1361"/>
                  </a:cubicBezTo>
                  <a:cubicBezTo>
                    <a:pt x="1" y="2114"/>
                    <a:pt x="608" y="2721"/>
                    <a:pt x="1361" y="2721"/>
                  </a:cubicBezTo>
                  <a:cubicBezTo>
                    <a:pt x="2114" y="2721"/>
                    <a:pt x="2722" y="2114"/>
                    <a:pt x="2722" y="1361"/>
                  </a:cubicBezTo>
                  <a:cubicBezTo>
                    <a:pt x="2722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604325" y="7334300"/>
              <a:ext cx="71375" cy="68075"/>
            </a:xfrm>
            <a:custGeom>
              <a:avLst/>
              <a:gdLst/>
              <a:ahLst/>
              <a:cxnLst/>
              <a:rect l="l" t="t" r="r" b="b"/>
              <a:pathLst>
                <a:path w="2855" h="2723" extrusionOk="0">
                  <a:moveTo>
                    <a:pt x="1432" y="1"/>
                  </a:moveTo>
                  <a:cubicBezTo>
                    <a:pt x="1388" y="1"/>
                    <a:pt x="1344" y="3"/>
                    <a:pt x="1300" y="7"/>
                  </a:cubicBezTo>
                  <a:cubicBezTo>
                    <a:pt x="547" y="92"/>
                    <a:pt x="0" y="748"/>
                    <a:pt x="73" y="1501"/>
                  </a:cubicBezTo>
                  <a:cubicBezTo>
                    <a:pt x="153" y="2198"/>
                    <a:pt x="737" y="2722"/>
                    <a:pt x="1432" y="2722"/>
                  </a:cubicBezTo>
                  <a:cubicBezTo>
                    <a:pt x="1477" y="2722"/>
                    <a:pt x="1522" y="2720"/>
                    <a:pt x="1567" y="2716"/>
                  </a:cubicBezTo>
                  <a:cubicBezTo>
                    <a:pt x="2308" y="2643"/>
                    <a:pt x="2854" y="1975"/>
                    <a:pt x="2781" y="1234"/>
                  </a:cubicBezTo>
                  <a:cubicBezTo>
                    <a:pt x="2713" y="526"/>
                    <a:pt x="2119" y="1"/>
                    <a:pt x="1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847225" y="7334400"/>
              <a:ext cx="76850" cy="68025"/>
            </a:xfrm>
            <a:custGeom>
              <a:avLst/>
              <a:gdLst/>
              <a:ahLst/>
              <a:cxnLst/>
              <a:rect l="l" t="t" r="r" b="b"/>
              <a:pathLst>
                <a:path w="3074" h="2721" extrusionOk="0">
                  <a:moveTo>
                    <a:pt x="1531" y="1"/>
                  </a:moveTo>
                  <a:cubicBezTo>
                    <a:pt x="1361" y="1"/>
                    <a:pt x="1188" y="33"/>
                    <a:pt x="1021" y="101"/>
                  </a:cubicBezTo>
                  <a:cubicBezTo>
                    <a:pt x="328" y="392"/>
                    <a:pt x="1" y="1182"/>
                    <a:pt x="280" y="1874"/>
                  </a:cubicBezTo>
                  <a:cubicBezTo>
                    <a:pt x="499" y="2404"/>
                    <a:pt x="1001" y="2721"/>
                    <a:pt x="1531" y="2721"/>
                  </a:cubicBezTo>
                  <a:cubicBezTo>
                    <a:pt x="1705" y="2721"/>
                    <a:pt x="1882" y="2687"/>
                    <a:pt x="2053" y="2615"/>
                  </a:cubicBezTo>
                  <a:cubicBezTo>
                    <a:pt x="2745" y="2323"/>
                    <a:pt x="3073" y="1534"/>
                    <a:pt x="2794" y="841"/>
                  </a:cubicBezTo>
                  <a:cubicBezTo>
                    <a:pt x="2573" y="316"/>
                    <a:pt x="2066" y="1"/>
                    <a:pt x="1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093175" y="7334550"/>
              <a:ext cx="76850" cy="67900"/>
            </a:xfrm>
            <a:custGeom>
              <a:avLst/>
              <a:gdLst/>
              <a:ahLst/>
              <a:cxnLst/>
              <a:rect l="l" t="t" r="r" b="b"/>
              <a:pathLst>
                <a:path w="3074" h="2716" extrusionOk="0">
                  <a:moveTo>
                    <a:pt x="1545" y="0"/>
                  </a:moveTo>
                  <a:cubicBezTo>
                    <a:pt x="1370" y="0"/>
                    <a:pt x="1192" y="34"/>
                    <a:pt x="1021" y="107"/>
                  </a:cubicBezTo>
                  <a:cubicBezTo>
                    <a:pt x="328" y="386"/>
                    <a:pt x="1" y="1188"/>
                    <a:pt x="280" y="1880"/>
                  </a:cubicBezTo>
                  <a:cubicBezTo>
                    <a:pt x="499" y="2401"/>
                    <a:pt x="1000" y="2715"/>
                    <a:pt x="1529" y="2715"/>
                  </a:cubicBezTo>
                  <a:cubicBezTo>
                    <a:pt x="1704" y="2715"/>
                    <a:pt x="1881" y="2681"/>
                    <a:pt x="2053" y="2609"/>
                  </a:cubicBezTo>
                  <a:cubicBezTo>
                    <a:pt x="2745" y="2317"/>
                    <a:pt x="3073" y="1528"/>
                    <a:pt x="2794" y="835"/>
                  </a:cubicBezTo>
                  <a:cubicBezTo>
                    <a:pt x="2575" y="315"/>
                    <a:pt x="2074" y="0"/>
                    <a:pt x="1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338825" y="7334550"/>
              <a:ext cx="77150" cy="67900"/>
            </a:xfrm>
            <a:custGeom>
              <a:avLst/>
              <a:gdLst/>
              <a:ahLst/>
              <a:cxnLst/>
              <a:rect l="l" t="t" r="r" b="b"/>
              <a:pathLst>
                <a:path w="3086" h="2716" extrusionOk="0">
                  <a:moveTo>
                    <a:pt x="1546" y="0"/>
                  </a:moveTo>
                  <a:cubicBezTo>
                    <a:pt x="1371" y="0"/>
                    <a:pt x="1192" y="34"/>
                    <a:pt x="1021" y="107"/>
                  </a:cubicBezTo>
                  <a:cubicBezTo>
                    <a:pt x="328" y="386"/>
                    <a:pt x="0" y="1188"/>
                    <a:pt x="292" y="1880"/>
                  </a:cubicBezTo>
                  <a:cubicBezTo>
                    <a:pt x="511" y="2401"/>
                    <a:pt x="1012" y="2715"/>
                    <a:pt x="1541" y="2715"/>
                  </a:cubicBezTo>
                  <a:cubicBezTo>
                    <a:pt x="1716" y="2715"/>
                    <a:pt x="1893" y="2681"/>
                    <a:pt x="2065" y="2609"/>
                  </a:cubicBezTo>
                  <a:cubicBezTo>
                    <a:pt x="2757" y="2317"/>
                    <a:pt x="3085" y="1528"/>
                    <a:pt x="2794" y="835"/>
                  </a:cubicBezTo>
                  <a:cubicBezTo>
                    <a:pt x="2584" y="315"/>
                    <a:pt x="207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584775" y="7334400"/>
              <a:ext cx="77150" cy="68050"/>
            </a:xfrm>
            <a:custGeom>
              <a:avLst/>
              <a:gdLst/>
              <a:ahLst/>
              <a:cxnLst/>
              <a:rect l="l" t="t" r="r" b="b"/>
              <a:pathLst>
                <a:path w="3086" h="2722" extrusionOk="0">
                  <a:moveTo>
                    <a:pt x="1533" y="1"/>
                  </a:moveTo>
                  <a:cubicBezTo>
                    <a:pt x="1362" y="1"/>
                    <a:pt x="1188" y="33"/>
                    <a:pt x="1021" y="101"/>
                  </a:cubicBezTo>
                  <a:cubicBezTo>
                    <a:pt x="328" y="392"/>
                    <a:pt x="0" y="1182"/>
                    <a:pt x="292" y="1886"/>
                  </a:cubicBezTo>
                  <a:cubicBezTo>
                    <a:pt x="502" y="2407"/>
                    <a:pt x="1007" y="2721"/>
                    <a:pt x="1540" y="2721"/>
                  </a:cubicBezTo>
                  <a:cubicBezTo>
                    <a:pt x="1715" y="2721"/>
                    <a:pt x="1893" y="2687"/>
                    <a:pt x="2065" y="2615"/>
                  </a:cubicBezTo>
                  <a:cubicBezTo>
                    <a:pt x="2757" y="2323"/>
                    <a:pt x="3085" y="1534"/>
                    <a:pt x="2794" y="841"/>
                  </a:cubicBezTo>
                  <a:cubicBezTo>
                    <a:pt x="2582" y="316"/>
                    <a:pt x="2070" y="1"/>
                    <a:pt x="1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2830725" y="7334550"/>
              <a:ext cx="77150" cy="67900"/>
            </a:xfrm>
            <a:custGeom>
              <a:avLst/>
              <a:gdLst/>
              <a:ahLst/>
              <a:cxnLst/>
              <a:rect l="l" t="t" r="r" b="b"/>
              <a:pathLst>
                <a:path w="3086" h="2716" extrusionOk="0">
                  <a:moveTo>
                    <a:pt x="1546" y="0"/>
                  </a:moveTo>
                  <a:cubicBezTo>
                    <a:pt x="1370" y="0"/>
                    <a:pt x="1192" y="34"/>
                    <a:pt x="1020" y="107"/>
                  </a:cubicBezTo>
                  <a:cubicBezTo>
                    <a:pt x="328" y="386"/>
                    <a:pt x="0" y="1188"/>
                    <a:pt x="292" y="1880"/>
                  </a:cubicBezTo>
                  <a:cubicBezTo>
                    <a:pt x="502" y="2401"/>
                    <a:pt x="1007" y="2715"/>
                    <a:pt x="1539" y="2715"/>
                  </a:cubicBezTo>
                  <a:cubicBezTo>
                    <a:pt x="1715" y="2715"/>
                    <a:pt x="1893" y="2681"/>
                    <a:pt x="2065" y="2609"/>
                  </a:cubicBezTo>
                  <a:cubicBezTo>
                    <a:pt x="2757" y="2317"/>
                    <a:pt x="3085" y="1528"/>
                    <a:pt x="2794" y="835"/>
                  </a:cubicBezTo>
                  <a:cubicBezTo>
                    <a:pt x="2584" y="315"/>
                    <a:pt x="207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076675" y="7334550"/>
              <a:ext cx="77150" cy="67900"/>
            </a:xfrm>
            <a:custGeom>
              <a:avLst/>
              <a:gdLst/>
              <a:ahLst/>
              <a:cxnLst/>
              <a:rect l="l" t="t" r="r" b="b"/>
              <a:pathLst>
                <a:path w="3086" h="2716" extrusionOk="0">
                  <a:moveTo>
                    <a:pt x="1546" y="0"/>
                  </a:moveTo>
                  <a:cubicBezTo>
                    <a:pt x="1370" y="0"/>
                    <a:pt x="1192" y="34"/>
                    <a:pt x="1020" y="107"/>
                  </a:cubicBezTo>
                  <a:cubicBezTo>
                    <a:pt x="328" y="386"/>
                    <a:pt x="0" y="1188"/>
                    <a:pt x="292" y="1880"/>
                  </a:cubicBezTo>
                  <a:cubicBezTo>
                    <a:pt x="502" y="2401"/>
                    <a:pt x="1007" y="2715"/>
                    <a:pt x="1539" y="2715"/>
                  </a:cubicBezTo>
                  <a:cubicBezTo>
                    <a:pt x="1715" y="2715"/>
                    <a:pt x="1893" y="2681"/>
                    <a:pt x="2065" y="2609"/>
                  </a:cubicBezTo>
                  <a:cubicBezTo>
                    <a:pt x="2757" y="2317"/>
                    <a:pt x="3085" y="1528"/>
                    <a:pt x="2794" y="835"/>
                  </a:cubicBezTo>
                  <a:cubicBezTo>
                    <a:pt x="2584" y="315"/>
                    <a:pt x="2078" y="0"/>
                    <a:pt x="15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3327175" y="7335675"/>
              <a:ext cx="25525" cy="62275"/>
            </a:xfrm>
            <a:custGeom>
              <a:avLst/>
              <a:gdLst/>
              <a:ahLst/>
              <a:cxnLst/>
              <a:rect l="l" t="t" r="r" b="b"/>
              <a:pathLst>
                <a:path w="1021" h="2491" extrusionOk="0">
                  <a:moveTo>
                    <a:pt x="1021" y="1"/>
                  </a:moveTo>
                  <a:cubicBezTo>
                    <a:pt x="438" y="147"/>
                    <a:pt x="0" y="681"/>
                    <a:pt x="0" y="1313"/>
                  </a:cubicBezTo>
                  <a:cubicBezTo>
                    <a:pt x="0" y="1811"/>
                    <a:pt x="280" y="2248"/>
                    <a:pt x="680" y="2491"/>
                  </a:cubicBezTo>
                  <a:lnTo>
                    <a:pt x="1021" y="156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1444600" y="74702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1690550" y="74702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936500" y="7470200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2182450" y="7470200"/>
              <a:ext cx="68025" cy="67725"/>
            </a:xfrm>
            <a:custGeom>
              <a:avLst/>
              <a:gdLst/>
              <a:ahLst/>
              <a:cxnLst/>
              <a:rect l="l" t="t" r="r" b="b"/>
              <a:pathLst>
                <a:path w="2721" h="2709" extrusionOk="0">
                  <a:moveTo>
                    <a:pt x="1361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61"/>
                  </a:cubicBezTo>
                  <a:cubicBezTo>
                    <a:pt x="2721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426875" y="7470125"/>
              <a:ext cx="70475" cy="67925"/>
            </a:xfrm>
            <a:custGeom>
              <a:avLst/>
              <a:gdLst/>
              <a:ahLst/>
              <a:cxnLst/>
              <a:rect l="l" t="t" r="r" b="b"/>
              <a:pathLst>
                <a:path w="2819" h="2717" extrusionOk="0">
                  <a:moveTo>
                    <a:pt x="1391" y="1"/>
                  </a:moveTo>
                  <a:cubicBezTo>
                    <a:pt x="1361" y="1"/>
                    <a:pt x="1331" y="1"/>
                    <a:pt x="1300" y="3"/>
                  </a:cubicBezTo>
                  <a:cubicBezTo>
                    <a:pt x="559" y="64"/>
                    <a:pt x="1" y="720"/>
                    <a:pt x="61" y="1461"/>
                  </a:cubicBezTo>
                  <a:cubicBezTo>
                    <a:pt x="107" y="2176"/>
                    <a:pt x="702" y="2716"/>
                    <a:pt x="1407" y="2716"/>
                  </a:cubicBezTo>
                  <a:cubicBezTo>
                    <a:pt x="1444" y="2716"/>
                    <a:pt x="1481" y="2715"/>
                    <a:pt x="1519" y="2712"/>
                  </a:cubicBezTo>
                  <a:cubicBezTo>
                    <a:pt x="2260" y="2663"/>
                    <a:pt x="2818" y="2007"/>
                    <a:pt x="2758" y="1254"/>
                  </a:cubicBezTo>
                  <a:cubicBezTo>
                    <a:pt x="2711" y="544"/>
                    <a:pt x="2105" y="1"/>
                    <a:pt x="1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674350" y="7470200"/>
              <a:ext cx="67725" cy="67725"/>
            </a:xfrm>
            <a:custGeom>
              <a:avLst/>
              <a:gdLst/>
              <a:ahLst/>
              <a:cxnLst/>
              <a:rect l="l" t="t" r="r" b="b"/>
              <a:pathLst>
                <a:path w="2709" h="2709" extrusionOk="0">
                  <a:moveTo>
                    <a:pt x="1348" y="0"/>
                  </a:moveTo>
                  <a:cubicBezTo>
                    <a:pt x="608" y="0"/>
                    <a:pt x="0" y="608"/>
                    <a:pt x="0" y="1361"/>
                  </a:cubicBezTo>
                  <a:cubicBezTo>
                    <a:pt x="0" y="2102"/>
                    <a:pt x="608" y="2709"/>
                    <a:pt x="1348" y="2709"/>
                  </a:cubicBezTo>
                  <a:cubicBezTo>
                    <a:pt x="2101" y="2709"/>
                    <a:pt x="2709" y="2102"/>
                    <a:pt x="2709" y="1361"/>
                  </a:cubicBezTo>
                  <a:cubicBezTo>
                    <a:pt x="2709" y="608"/>
                    <a:pt x="21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918775" y="7470400"/>
              <a:ext cx="70475" cy="67650"/>
            </a:xfrm>
            <a:custGeom>
              <a:avLst/>
              <a:gdLst/>
              <a:ahLst/>
              <a:cxnLst/>
              <a:rect l="l" t="t" r="r" b="b"/>
              <a:pathLst>
                <a:path w="2819" h="2706" extrusionOk="0">
                  <a:moveTo>
                    <a:pt x="1412" y="0"/>
                  </a:moveTo>
                  <a:cubicBezTo>
                    <a:pt x="1375" y="0"/>
                    <a:pt x="1338" y="2"/>
                    <a:pt x="1300" y="5"/>
                  </a:cubicBezTo>
                  <a:cubicBezTo>
                    <a:pt x="559" y="53"/>
                    <a:pt x="0" y="709"/>
                    <a:pt x="49" y="1450"/>
                  </a:cubicBezTo>
                  <a:cubicBezTo>
                    <a:pt x="107" y="2165"/>
                    <a:pt x="702" y="2705"/>
                    <a:pt x="1396" y="2705"/>
                  </a:cubicBezTo>
                  <a:cubicBezTo>
                    <a:pt x="1433" y="2705"/>
                    <a:pt x="1470" y="2704"/>
                    <a:pt x="1507" y="2701"/>
                  </a:cubicBezTo>
                  <a:cubicBezTo>
                    <a:pt x="2260" y="2652"/>
                    <a:pt x="2818" y="1996"/>
                    <a:pt x="2758" y="1243"/>
                  </a:cubicBezTo>
                  <a:cubicBezTo>
                    <a:pt x="2700" y="540"/>
                    <a:pt x="2116" y="0"/>
                    <a:pt x="1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3165925" y="7470200"/>
              <a:ext cx="68050" cy="67725"/>
            </a:xfrm>
            <a:custGeom>
              <a:avLst/>
              <a:gdLst/>
              <a:ahLst/>
              <a:cxnLst/>
              <a:rect l="l" t="t" r="r" b="b"/>
              <a:pathLst>
                <a:path w="2722" h="2709" extrusionOk="0">
                  <a:moveTo>
                    <a:pt x="1361" y="0"/>
                  </a:moveTo>
                  <a:cubicBezTo>
                    <a:pt x="608" y="0"/>
                    <a:pt x="1" y="608"/>
                    <a:pt x="1" y="1361"/>
                  </a:cubicBezTo>
                  <a:cubicBezTo>
                    <a:pt x="1" y="2102"/>
                    <a:pt x="608" y="2709"/>
                    <a:pt x="1361" y="2709"/>
                  </a:cubicBezTo>
                  <a:cubicBezTo>
                    <a:pt x="2114" y="2709"/>
                    <a:pt x="2722" y="2102"/>
                    <a:pt x="2722" y="1361"/>
                  </a:cubicBezTo>
                  <a:cubicBezTo>
                    <a:pt x="2722" y="608"/>
                    <a:pt x="2114" y="0"/>
                    <a:pt x="1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605825" y="7614425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1" y="608"/>
                    <a:pt x="1" y="1349"/>
                  </a:cubicBezTo>
                  <a:cubicBezTo>
                    <a:pt x="1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851775" y="761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61" y="1"/>
                  </a:moveTo>
                  <a:cubicBezTo>
                    <a:pt x="608" y="1"/>
                    <a:pt x="1" y="608"/>
                    <a:pt x="1" y="1349"/>
                  </a:cubicBezTo>
                  <a:cubicBezTo>
                    <a:pt x="1" y="2102"/>
                    <a:pt x="608" y="2709"/>
                    <a:pt x="1361" y="2709"/>
                  </a:cubicBezTo>
                  <a:cubicBezTo>
                    <a:pt x="2102" y="2709"/>
                    <a:pt x="2709" y="2102"/>
                    <a:pt x="2709" y="1349"/>
                  </a:cubicBezTo>
                  <a:cubicBezTo>
                    <a:pt x="2709" y="608"/>
                    <a:pt x="2102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097725" y="761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61" y="1"/>
                  </a:moveTo>
                  <a:cubicBezTo>
                    <a:pt x="608" y="1"/>
                    <a:pt x="1" y="608"/>
                    <a:pt x="1" y="1349"/>
                  </a:cubicBezTo>
                  <a:cubicBezTo>
                    <a:pt x="1" y="2102"/>
                    <a:pt x="608" y="2709"/>
                    <a:pt x="1361" y="2709"/>
                  </a:cubicBezTo>
                  <a:cubicBezTo>
                    <a:pt x="2102" y="2709"/>
                    <a:pt x="2709" y="2102"/>
                    <a:pt x="2709" y="1349"/>
                  </a:cubicBezTo>
                  <a:cubicBezTo>
                    <a:pt x="2709" y="608"/>
                    <a:pt x="2102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343675" y="7614425"/>
              <a:ext cx="67750" cy="67750"/>
            </a:xfrm>
            <a:custGeom>
              <a:avLst/>
              <a:gdLst/>
              <a:ahLst/>
              <a:cxnLst/>
              <a:rect l="l" t="t" r="r" b="b"/>
              <a:pathLst>
                <a:path w="2710" h="2710" extrusionOk="0">
                  <a:moveTo>
                    <a:pt x="1349" y="1"/>
                  </a:moveTo>
                  <a:cubicBezTo>
                    <a:pt x="608" y="1"/>
                    <a:pt x="1" y="608"/>
                    <a:pt x="1" y="1349"/>
                  </a:cubicBezTo>
                  <a:cubicBezTo>
                    <a:pt x="1" y="2102"/>
                    <a:pt x="608" y="2709"/>
                    <a:pt x="1349" y="2709"/>
                  </a:cubicBezTo>
                  <a:cubicBezTo>
                    <a:pt x="2102" y="2709"/>
                    <a:pt x="2709" y="2102"/>
                    <a:pt x="2709" y="1349"/>
                  </a:cubicBezTo>
                  <a:cubicBezTo>
                    <a:pt x="2709" y="608"/>
                    <a:pt x="2102" y="1"/>
                    <a:pt x="1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589325" y="7614425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2835275" y="7614425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081225" y="7614425"/>
              <a:ext cx="68025" cy="67750"/>
            </a:xfrm>
            <a:custGeom>
              <a:avLst/>
              <a:gdLst/>
              <a:ahLst/>
              <a:cxnLst/>
              <a:rect l="l" t="t" r="r" b="b"/>
              <a:pathLst>
                <a:path w="2721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327475" y="7652075"/>
              <a:ext cx="6100" cy="15825"/>
            </a:xfrm>
            <a:custGeom>
              <a:avLst/>
              <a:gdLst/>
              <a:ahLst/>
              <a:cxnLst/>
              <a:rect l="l" t="t" r="r" b="b"/>
              <a:pathLst>
                <a:path w="244" h="633" extrusionOk="0">
                  <a:moveTo>
                    <a:pt x="0" y="1"/>
                  </a:moveTo>
                  <a:cubicBezTo>
                    <a:pt x="25" y="231"/>
                    <a:pt x="110" y="450"/>
                    <a:pt x="243" y="63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444600" y="7750150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690550" y="7750150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936500" y="7750150"/>
              <a:ext cx="68025" cy="67750"/>
            </a:xfrm>
            <a:custGeom>
              <a:avLst/>
              <a:gdLst/>
              <a:ahLst/>
              <a:cxnLst/>
              <a:rect l="l" t="t" r="r" b="b"/>
              <a:pathLst>
                <a:path w="2721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2182450" y="7750150"/>
              <a:ext cx="68025" cy="67750"/>
            </a:xfrm>
            <a:custGeom>
              <a:avLst/>
              <a:gdLst/>
              <a:ahLst/>
              <a:cxnLst/>
              <a:rect l="l" t="t" r="r" b="b"/>
              <a:pathLst>
                <a:path w="2721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14" y="2709"/>
                    <a:pt x="2721" y="2102"/>
                    <a:pt x="2721" y="1349"/>
                  </a:cubicBezTo>
                  <a:cubicBezTo>
                    <a:pt x="2721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2428400" y="7750150"/>
              <a:ext cx="67725" cy="67750"/>
            </a:xfrm>
            <a:custGeom>
              <a:avLst/>
              <a:gdLst/>
              <a:ahLst/>
              <a:cxnLst/>
              <a:rect l="l" t="t" r="r" b="b"/>
              <a:pathLst>
                <a:path w="2709" h="2710" extrusionOk="0">
                  <a:moveTo>
                    <a:pt x="1361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61" y="2709"/>
                  </a:cubicBezTo>
                  <a:cubicBezTo>
                    <a:pt x="2101" y="2709"/>
                    <a:pt x="2709" y="2102"/>
                    <a:pt x="2709" y="1349"/>
                  </a:cubicBezTo>
                  <a:cubicBezTo>
                    <a:pt x="2709" y="608"/>
                    <a:pt x="2101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2674350" y="7750150"/>
              <a:ext cx="67725" cy="67750"/>
            </a:xfrm>
            <a:custGeom>
              <a:avLst/>
              <a:gdLst/>
              <a:ahLst/>
              <a:cxnLst/>
              <a:rect l="l" t="t" r="r" b="b"/>
              <a:pathLst>
                <a:path w="2709" h="2710" extrusionOk="0">
                  <a:moveTo>
                    <a:pt x="1348" y="1"/>
                  </a:moveTo>
                  <a:cubicBezTo>
                    <a:pt x="608" y="1"/>
                    <a:pt x="0" y="608"/>
                    <a:pt x="0" y="1349"/>
                  </a:cubicBezTo>
                  <a:cubicBezTo>
                    <a:pt x="0" y="2102"/>
                    <a:pt x="608" y="2709"/>
                    <a:pt x="1348" y="2709"/>
                  </a:cubicBezTo>
                  <a:cubicBezTo>
                    <a:pt x="2101" y="2709"/>
                    <a:pt x="2709" y="2102"/>
                    <a:pt x="2709" y="1349"/>
                  </a:cubicBezTo>
                  <a:cubicBezTo>
                    <a:pt x="2709" y="608"/>
                    <a:pt x="2101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2920300" y="7750150"/>
              <a:ext cx="67725" cy="67750"/>
            </a:xfrm>
            <a:custGeom>
              <a:avLst/>
              <a:gdLst/>
              <a:ahLst/>
              <a:cxnLst/>
              <a:rect l="l" t="t" r="r" b="b"/>
              <a:pathLst>
                <a:path w="2709" h="2710" extrusionOk="0">
                  <a:moveTo>
                    <a:pt x="1348" y="1"/>
                  </a:moveTo>
                  <a:cubicBezTo>
                    <a:pt x="607" y="1"/>
                    <a:pt x="0" y="608"/>
                    <a:pt x="0" y="1349"/>
                  </a:cubicBezTo>
                  <a:cubicBezTo>
                    <a:pt x="0" y="2102"/>
                    <a:pt x="607" y="2709"/>
                    <a:pt x="1348" y="2709"/>
                  </a:cubicBezTo>
                  <a:cubicBezTo>
                    <a:pt x="2101" y="2709"/>
                    <a:pt x="2709" y="2102"/>
                    <a:pt x="2709" y="1349"/>
                  </a:cubicBezTo>
                  <a:cubicBezTo>
                    <a:pt x="2709" y="608"/>
                    <a:pt x="2101" y="1"/>
                    <a:pt x="1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165925" y="7750150"/>
              <a:ext cx="68050" cy="67750"/>
            </a:xfrm>
            <a:custGeom>
              <a:avLst/>
              <a:gdLst/>
              <a:ahLst/>
              <a:cxnLst/>
              <a:rect l="l" t="t" r="r" b="b"/>
              <a:pathLst>
                <a:path w="2722" h="2710" extrusionOk="0">
                  <a:moveTo>
                    <a:pt x="1361" y="1"/>
                  </a:moveTo>
                  <a:cubicBezTo>
                    <a:pt x="608" y="1"/>
                    <a:pt x="1" y="608"/>
                    <a:pt x="1" y="1349"/>
                  </a:cubicBezTo>
                  <a:cubicBezTo>
                    <a:pt x="1" y="2102"/>
                    <a:pt x="608" y="2709"/>
                    <a:pt x="1361" y="2709"/>
                  </a:cubicBezTo>
                  <a:cubicBezTo>
                    <a:pt x="2114" y="2709"/>
                    <a:pt x="2722" y="2102"/>
                    <a:pt x="2722" y="1349"/>
                  </a:cubicBezTo>
                  <a:cubicBezTo>
                    <a:pt x="2722" y="608"/>
                    <a:pt x="2114" y="1"/>
                    <a:pt x="1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6"/>
          <p:cNvSpPr/>
          <p:nvPr/>
        </p:nvSpPr>
        <p:spPr>
          <a:xfrm flipH="1">
            <a:off x="4914762" y="8683150"/>
            <a:ext cx="1378033" cy="412163"/>
          </a:xfrm>
          <a:custGeom>
            <a:avLst/>
            <a:gdLst/>
            <a:ahLst/>
            <a:cxnLst/>
            <a:rect l="l" t="t" r="r" b="b"/>
            <a:pathLst>
              <a:path w="103069" h="29393" extrusionOk="0">
                <a:moveTo>
                  <a:pt x="9341" y="3280"/>
                </a:moveTo>
                <a:lnTo>
                  <a:pt x="9341" y="7786"/>
                </a:lnTo>
                <a:lnTo>
                  <a:pt x="4835" y="7786"/>
                </a:lnTo>
                <a:lnTo>
                  <a:pt x="4835" y="3280"/>
                </a:lnTo>
                <a:close/>
                <a:moveTo>
                  <a:pt x="14867" y="3280"/>
                </a:moveTo>
                <a:lnTo>
                  <a:pt x="14867" y="7786"/>
                </a:lnTo>
                <a:lnTo>
                  <a:pt x="10373" y="7786"/>
                </a:lnTo>
                <a:lnTo>
                  <a:pt x="10373" y="3280"/>
                </a:lnTo>
                <a:close/>
                <a:moveTo>
                  <a:pt x="20406" y="3280"/>
                </a:moveTo>
                <a:lnTo>
                  <a:pt x="20406" y="7786"/>
                </a:lnTo>
                <a:lnTo>
                  <a:pt x="15912" y="7786"/>
                </a:lnTo>
                <a:lnTo>
                  <a:pt x="15912" y="3280"/>
                </a:lnTo>
                <a:close/>
                <a:moveTo>
                  <a:pt x="25944" y="3280"/>
                </a:moveTo>
                <a:lnTo>
                  <a:pt x="25944" y="7786"/>
                </a:lnTo>
                <a:lnTo>
                  <a:pt x="21438" y="7786"/>
                </a:lnTo>
                <a:lnTo>
                  <a:pt x="21438" y="3280"/>
                </a:lnTo>
                <a:close/>
                <a:moveTo>
                  <a:pt x="31470" y="3280"/>
                </a:moveTo>
                <a:lnTo>
                  <a:pt x="31470" y="7786"/>
                </a:lnTo>
                <a:lnTo>
                  <a:pt x="26976" y="7786"/>
                </a:lnTo>
                <a:lnTo>
                  <a:pt x="26976" y="3280"/>
                </a:lnTo>
                <a:close/>
                <a:moveTo>
                  <a:pt x="37009" y="3280"/>
                </a:moveTo>
                <a:lnTo>
                  <a:pt x="37009" y="7786"/>
                </a:lnTo>
                <a:lnTo>
                  <a:pt x="32515" y="7786"/>
                </a:lnTo>
                <a:lnTo>
                  <a:pt x="32515" y="3280"/>
                </a:lnTo>
                <a:close/>
                <a:moveTo>
                  <a:pt x="42535" y="3280"/>
                </a:moveTo>
                <a:lnTo>
                  <a:pt x="42535" y="7786"/>
                </a:lnTo>
                <a:lnTo>
                  <a:pt x="38041" y="7786"/>
                </a:lnTo>
                <a:lnTo>
                  <a:pt x="38041" y="3280"/>
                </a:lnTo>
                <a:close/>
                <a:moveTo>
                  <a:pt x="48073" y="3280"/>
                </a:moveTo>
                <a:lnTo>
                  <a:pt x="48073" y="7786"/>
                </a:lnTo>
                <a:lnTo>
                  <a:pt x="43579" y="7786"/>
                </a:lnTo>
                <a:lnTo>
                  <a:pt x="43579" y="3280"/>
                </a:lnTo>
                <a:close/>
                <a:moveTo>
                  <a:pt x="53612" y="3280"/>
                </a:moveTo>
                <a:lnTo>
                  <a:pt x="53612" y="7786"/>
                </a:lnTo>
                <a:lnTo>
                  <a:pt x="49106" y="7786"/>
                </a:lnTo>
                <a:lnTo>
                  <a:pt x="49106" y="3280"/>
                </a:lnTo>
                <a:close/>
                <a:moveTo>
                  <a:pt x="59138" y="3280"/>
                </a:moveTo>
                <a:lnTo>
                  <a:pt x="59138" y="7786"/>
                </a:lnTo>
                <a:lnTo>
                  <a:pt x="54644" y="7786"/>
                </a:lnTo>
                <a:lnTo>
                  <a:pt x="54644" y="3280"/>
                </a:lnTo>
                <a:close/>
                <a:moveTo>
                  <a:pt x="64676" y="3280"/>
                </a:moveTo>
                <a:lnTo>
                  <a:pt x="64676" y="7786"/>
                </a:lnTo>
                <a:lnTo>
                  <a:pt x="60182" y="7786"/>
                </a:lnTo>
                <a:lnTo>
                  <a:pt x="60182" y="3280"/>
                </a:lnTo>
                <a:close/>
                <a:moveTo>
                  <a:pt x="70215" y="3280"/>
                </a:moveTo>
                <a:lnTo>
                  <a:pt x="70215" y="7786"/>
                </a:lnTo>
                <a:lnTo>
                  <a:pt x="65709" y="7786"/>
                </a:lnTo>
                <a:lnTo>
                  <a:pt x="65709" y="3280"/>
                </a:lnTo>
                <a:close/>
                <a:moveTo>
                  <a:pt x="75741" y="3280"/>
                </a:moveTo>
                <a:lnTo>
                  <a:pt x="75741" y="7786"/>
                </a:lnTo>
                <a:lnTo>
                  <a:pt x="71247" y="7786"/>
                </a:lnTo>
                <a:lnTo>
                  <a:pt x="71247" y="3280"/>
                </a:lnTo>
                <a:close/>
                <a:moveTo>
                  <a:pt x="81279" y="3280"/>
                </a:moveTo>
                <a:lnTo>
                  <a:pt x="81279" y="7786"/>
                </a:lnTo>
                <a:lnTo>
                  <a:pt x="76786" y="7786"/>
                </a:lnTo>
                <a:lnTo>
                  <a:pt x="76786" y="3280"/>
                </a:lnTo>
                <a:close/>
                <a:moveTo>
                  <a:pt x="86806" y="3280"/>
                </a:moveTo>
                <a:lnTo>
                  <a:pt x="86806" y="7786"/>
                </a:lnTo>
                <a:lnTo>
                  <a:pt x="82312" y="7786"/>
                </a:lnTo>
                <a:lnTo>
                  <a:pt x="82312" y="3280"/>
                </a:lnTo>
                <a:close/>
                <a:moveTo>
                  <a:pt x="92344" y="3280"/>
                </a:moveTo>
                <a:lnTo>
                  <a:pt x="92344" y="7786"/>
                </a:lnTo>
                <a:lnTo>
                  <a:pt x="87850" y="7786"/>
                </a:lnTo>
                <a:lnTo>
                  <a:pt x="87850" y="3280"/>
                </a:lnTo>
                <a:close/>
                <a:moveTo>
                  <a:pt x="96838" y="3280"/>
                </a:moveTo>
                <a:lnTo>
                  <a:pt x="96838" y="7786"/>
                </a:lnTo>
                <a:lnTo>
                  <a:pt x="93389" y="7786"/>
                </a:lnTo>
                <a:lnTo>
                  <a:pt x="93389" y="3280"/>
                </a:lnTo>
                <a:close/>
                <a:moveTo>
                  <a:pt x="9341" y="8818"/>
                </a:moveTo>
                <a:lnTo>
                  <a:pt x="9341" y="13312"/>
                </a:lnTo>
                <a:lnTo>
                  <a:pt x="4835" y="13312"/>
                </a:lnTo>
                <a:lnTo>
                  <a:pt x="4835" y="8818"/>
                </a:lnTo>
                <a:close/>
                <a:moveTo>
                  <a:pt x="14867" y="8818"/>
                </a:moveTo>
                <a:lnTo>
                  <a:pt x="14867" y="13312"/>
                </a:lnTo>
                <a:lnTo>
                  <a:pt x="10373" y="13312"/>
                </a:lnTo>
                <a:lnTo>
                  <a:pt x="10373" y="8818"/>
                </a:lnTo>
                <a:close/>
                <a:moveTo>
                  <a:pt x="20406" y="8818"/>
                </a:moveTo>
                <a:lnTo>
                  <a:pt x="20406" y="13312"/>
                </a:lnTo>
                <a:lnTo>
                  <a:pt x="15912" y="13312"/>
                </a:lnTo>
                <a:lnTo>
                  <a:pt x="15912" y="8818"/>
                </a:lnTo>
                <a:close/>
                <a:moveTo>
                  <a:pt x="25944" y="8818"/>
                </a:moveTo>
                <a:lnTo>
                  <a:pt x="25944" y="13312"/>
                </a:lnTo>
                <a:lnTo>
                  <a:pt x="21438" y="13312"/>
                </a:lnTo>
                <a:lnTo>
                  <a:pt x="21438" y="8818"/>
                </a:lnTo>
                <a:close/>
                <a:moveTo>
                  <a:pt x="31470" y="8818"/>
                </a:moveTo>
                <a:lnTo>
                  <a:pt x="31470" y="13312"/>
                </a:lnTo>
                <a:lnTo>
                  <a:pt x="26976" y="13312"/>
                </a:lnTo>
                <a:lnTo>
                  <a:pt x="26976" y="8818"/>
                </a:lnTo>
                <a:close/>
                <a:moveTo>
                  <a:pt x="37009" y="8818"/>
                </a:moveTo>
                <a:lnTo>
                  <a:pt x="37009" y="13312"/>
                </a:lnTo>
                <a:lnTo>
                  <a:pt x="32515" y="13312"/>
                </a:lnTo>
                <a:lnTo>
                  <a:pt x="32515" y="8818"/>
                </a:lnTo>
                <a:close/>
                <a:moveTo>
                  <a:pt x="42547" y="8818"/>
                </a:moveTo>
                <a:lnTo>
                  <a:pt x="42547" y="13312"/>
                </a:lnTo>
                <a:lnTo>
                  <a:pt x="38041" y="13312"/>
                </a:lnTo>
                <a:lnTo>
                  <a:pt x="38041" y="8818"/>
                </a:lnTo>
                <a:close/>
                <a:moveTo>
                  <a:pt x="48073" y="8818"/>
                </a:moveTo>
                <a:lnTo>
                  <a:pt x="48073" y="13312"/>
                </a:lnTo>
                <a:lnTo>
                  <a:pt x="43579" y="13312"/>
                </a:lnTo>
                <a:lnTo>
                  <a:pt x="43579" y="8818"/>
                </a:lnTo>
                <a:close/>
                <a:moveTo>
                  <a:pt x="53612" y="8818"/>
                </a:moveTo>
                <a:lnTo>
                  <a:pt x="53612" y="13312"/>
                </a:lnTo>
                <a:lnTo>
                  <a:pt x="49118" y="13312"/>
                </a:lnTo>
                <a:lnTo>
                  <a:pt x="49118" y="8818"/>
                </a:lnTo>
                <a:close/>
                <a:moveTo>
                  <a:pt x="59138" y="8818"/>
                </a:moveTo>
                <a:lnTo>
                  <a:pt x="59138" y="13312"/>
                </a:lnTo>
                <a:lnTo>
                  <a:pt x="54644" y="13312"/>
                </a:lnTo>
                <a:lnTo>
                  <a:pt x="54644" y="8818"/>
                </a:lnTo>
                <a:close/>
                <a:moveTo>
                  <a:pt x="64676" y="8818"/>
                </a:moveTo>
                <a:lnTo>
                  <a:pt x="64676" y="13312"/>
                </a:lnTo>
                <a:lnTo>
                  <a:pt x="60182" y="13312"/>
                </a:lnTo>
                <a:lnTo>
                  <a:pt x="60182" y="8818"/>
                </a:lnTo>
                <a:close/>
                <a:moveTo>
                  <a:pt x="70215" y="8818"/>
                </a:moveTo>
                <a:lnTo>
                  <a:pt x="70215" y="13312"/>
                </a:lnTo>
                <a:lnTo>
                  <a:pt x="65709" y="13312"/>
                </a:lnTo>
                <a:lnTo>
                  <a:pt x="65709" y="8818"/>
                </a:lnTo>
                <a:close/>
                <a:moveTo>
                  <a:pt x="75741" y="8818"/>
                </a:moveTo>
                <a:lnTo>
                  <a:pt x="75741" y="13312"/>
                </a:lnTo>
                <a:lnTo>
                  <a:pt x="71247" y="13312"/>
                </a:lnTo>
                <a:lnTo>
                  <a:pt x="71247" y="8818"/>
                </a:lnTo>
                <a:close/>
                <a:moveTo>
                  <a:pt x="81279" y="8818"/>
                </a:moveTo>
                <a:lnTo>
                  <a:pt x="81279" y="13312"/>
                </a:lnTo>
                <a:lnTo>
                  <a:pt x="76786" y="13312"/>
                </a:lnTo>
                <a:lnTo>
                  <a:pt x="76786" y="8818"/>
                </a:lnTo>
                <a:close/>
                <a:moveTo>
                  <a:pt x="86818" y="8818"/>
                </a:moveTo>
                <a:lnTo>
                  <a:pt x="86818" y="13312"/>
                </a:lnTo>
                <a:lnTo>
                  <a:pt x="82312" y="13312"/>
                </a:lnTo>
                <a:lnTo>
                  <a:pt x="82312" y="8818"/>
                </a:lnTo>
                <a:close/>
                <a:moveTo>
                  <a:pt x="92344" y="8818"/>
                </a:moveTo>
                <a:lnTo>
                  <a:pt x="92344" y="13312"/>
                </a:lnTo>
                <a:lnTo>
                  <a:pt x="87850" y="13312"/>
                </a:lnTo>
                <a:lnTo>
                  <a:pt x="87850" y="8818"/>
                </a:lnTo>
                <a:close/>
                <a:moveTo>
                  <a:pt x="96838" y="8818"/>
                </a:moveTo>
                <a:lnTo>
                  <a:pt x="96838" y="13312"/>
                </a:lnTo>
                <a:lnTo>
                  <a:pt x="93389" y="13312"/>
                </a:lnTo>
                <a:lnTo>
                  <a:pt x="93389" y="8818"/>
                </a:lnTo>
                <a:close/>
                <a:moveTo>
                  <a:pt x="9341" y="14356"/>
                </a:moveTo>
                <a:lnTo>
                  <a:pt x="9341" y="18850"/>
                </a:lnTo>
                <a:lnTo>
                  <a:pt x="4835" y="18850"/>
                </a:lnTo>
                <a:lnTo>
                  <a:pt x="4835" y="14356"/>
                </a:lnTo>
                <a:close/>
                <a:moveTo>
                  <a:pt x="14867" y="14356"/>
                </a:moveTo>
                <a:lnTo>
                  <a:pt x="14867" y="18850"/>
                </a:lnTo>
                <a:lnTo>
                  <a:pt x="10373" y="18850"/>
                </a:lnTo>
                <a:lnTo>
                  <a:pt x="10373" y="14356"/>
                </a:lnTo>
                <a:close/>
                <a:moveTo>
                  <a:pt x="20406" y="14356"/>
                </a:moveTo>
                <a:lnTo>
                  <a:pt x="20406" y="18850"/>
                </a:lnTo>
                <a:lnTo>
                  <a:pt x="15912" y="18850"/>
                </a:lnTo>
                <a:lnTo>
                  <a:pt x="15912" y="14356"/>
                </a:lnTo>
                <a:close/>
                <a:moveTo>
                  <a:pt x="25944" y="14356"/>
                </a:moveTo>
                <a:lnTo>
                  <a:pt x="25944" y="18850"/>
                </a:lnTo>
                <a:lnTo>
                  <a:pt x="21438" y="18850"/>
                </a:lnTo>
                <a:lnTo>
                  <a:pt x="21438" y="14356"/>
                </a:lnTo>
                <a:close/>
                <a:moveTo>
                  <a:pt x="31470" y="14356"/>
                </a:moveTo>
                <a:lnTo>
                  <a:pt x="31470" y="18850"/>
                </a:lnTo>
                <a:lnTo>
                  <a:pt x="26976" y="18850"/>
                </a:lnTo>
                <a:lnTo>
                  <a:pt x="26976" y="14356"/>
                </a:lnTo>
                <a:close/>
                <a:moveTo>
                  <a:pt x="37009" y="14356"/>
                </a:moveTo>
                <a:lnTo>
                  <a:pt x="37009" y="18850"/>
                </a:lnTo>
                <a:lnTo>
                  <a:pt x="32515" y="18850"/>
                </a:lnTo>
                <a:lnTo>
                  <a:pt x="32515" y="14356"/>
                </a:lnTo>
                <a:close/>
                <a:moveTo>
                  <a:pt x="42547" y="14356"/>
                </a:moveTo>
                <a:lnTo>
                  <a:pt x="42547" y="18850"/>
                </a:lnTo>
                <a:lnTo>
                  <a:pt x="38041" y="18850"/>
                </a:lnTo>
                <a:lnTo>
                  <a:pt x="38041" y="14356"/>
                </a:lnTo>
                <a:close/>
                <a:moveTo>
                  <a:pt x="48073" y="14356"/>
                </a:moveTo>
                <a:lnTo>
                  <a:pt x="48073" y="18850"/>
                </a:lnTo>
                <a:lnTo>
                  <a:pt x="43579" y="18850"/>
                </a:lnTo>
                <a:lnTo>
                  <a:pt x="43579" y="14356"/>
                </a:lnTo>
                <a:close/>
                <a:moveTo>
                  <a:pt x="53612" y="14356"/>
                </a:moveTo>
                <a:lnTo>
                  <a:pt x="53612" y="18850"/>
                </a:lnTo>
                <a:lnTo>
                  <a:pt x="49118" y="18850"/>
                </a:lnTo>
                <a:lnTo>
                  <a:pt x="49118" y="14356"/>
                </a:lnTo>
                <a:close/>
                <a:moveTo>
                  <a:pt x="59138" y="14356"/>
                </a:moveTo>
                <a:lnTo>
                  <a:pt x="59138" y="18850"/>
                </a:lnTo>
                <a:lnTo>
                  <a:pt x="54644" y="18850"/>
                </a:lnTo>
                <a:lnTo>
                  <a:pt x="54644" y="14356"/>
                </a:lnTo>
                <a:close/>
                <a:moveTo>
                  <a:pt x="64676" y="14356"/>
                </a:moveTo>
                <a:lnTo>
                  <a:pt x="64676" y="18850"/>
                </a:lnTo>
                <a:lnTo>
                  <a:pt x="60182" y="18850"/>
                </a:lnTo>
                <a:lnTo>
                  <a:pt x="60182" y="14356"/>
                </a:lnTo>
                <a:close/>
                <a:moveTo>
                  <a:pt x="70215" y="14356"/>
                </a:moveTo>
                <a:lnTo>
                  <a:pt x="70215" y="18850"/>
                </a:lnTo>
                <a:lnTo>
                  <a:pt x="65709" y="18850"/>
                </a:lnTo>
                <a:lnTo>
                  <a:pt x="65709" y="14356"/>
                </a:lnTo>
                <a:close/>
                <a:moveTo>
                  <a:pt x="75741" y="14356"/>
                </a:moveTo>
                <a:lnTo>
                  <a:pt x="75741" y="18850"/>
                </a:lnTo>
                <a:lnTo>
                  <a:pt x="71247" y="18850"/>
                </a:lnTo>
                <a:lnTo>
                  <a:pt x="71247" y="14356"/>
                </a:lnTo>
                <a:close/>
                <a:moveTo>
                  <a:pt x="81279" y="14356"/>
                </a:moveTo>
                <a:lnTo>
                  <a:pt x="81279" y="18850"/>
                </a:lnTo>
                <a:lnTo>
                  <a:pt x="76786" y="18850"/>
                </a:lnTo>
                <a:lnTo>
                  <a:pt x="76786" y="14356"/>
                </a:lnTo>
                <a:close/>
                <a:moveTo>
                  <a:pt x="86818" y="14356"/>
                </a:moveTo>
                <a:lnTo>
                  <a:pt x="86818" y="18850"/>
                </a:lnTo>
                <a:lnTo>
                  <a:pt x="82312" y="18850"/>
                </a:lnTo>
                <a:lnTo>
                  <a:pt x="82312" y="14356"/>
                </a:lnTo>
                <a:close/>
                <a:moveTo>
                  <a:pt x="92344" y="14356"/>
                </a:moveTo>
                <a:lnTo>
                  <a:pt x="92344" y="18850"/>
                </a:lnTo>
                <a:lnTo>
                  <a:pt x="87850" y="18850"/>
                </a:lnTo>
                <a:lnTo>
                  <a:pt x="87850" y="14356"/>
                </a:lnTo>
                <a:close/>
                <a:moveTo>
                  <a:pt x="96838" y="14356"/>
                </a:moveTo>
                <a:lnTo>
                  <a:pt x="96838" y="18850"/>
                </a:lnTo>
                <a:lnTo>
                  <a:pt x="93389" y="18850"/>
                </a:lnTo>
                <a:lnTo>
                  <a:pt x="93389" y="14356"/>
                </a:lnTo>
                <a:close/>
                <a:moveTo>
                  <a:pt x="101344" y="14356"/>
                </a:moveTo>
                <a:lnTo>
                  <a:pt x="101344" y="18850"/>
                </a:lnTo>
                <a:lnTo>
                  <a:pt x="97882" y="18850"/>
                </a:lnTo>
                <a:lnTo>
                  <a:pt x="97882" y="14356"/>
                </a:lnTo>
                <a:close/>
                <a:moveTo>
                  <a:pt x="9341" y="19883"/>
                </a:moveTo>
                <a:lnTo>
                  <a:pt x="9341" y="24377"/>
                </a:lnTo>
                <a:lnTo>
                  <a:pt x="4835" y="24377"/>
                </a:lnTo>
                <a:lnTo>
                  <a:pt x="4835" y="19883"/>
                </a:lnTo>
                <a:close/>
                <a:moveTo>
                  <a:pt x="14867" y="19883"/>
                </a:moveTo>
                <a:lnTo>
                  <a:pt x="14867" y="24377"/>
                </a:lnTo>
                <a:lnTo>
                  <a:pt x="10373" y="24377"/>
                </a:lnTo>
                <a:lnTo>
                  <a:pt x="10373" y="19883"/>
                </a:lnTo>
                <a:close/>
                <a:moveTo>
                  <a:pt x="20406" y="19883"/>
                </a:moveTo>
                <a:lnTo>
                  <a:pt x="20406" y="24377"/>
                </a:lnTo>
                <a:lnTo>
                  <a:pt x="15912" y="24377"/>
                </a:lnTo>
                <a:lnTo>
                  <a:pt x="15912" y="19883"/>
                </a:lnTo>
                <a:close/>
                <a:moveTo>
                  <a:pt x="25944" y="19883"/>
                </a:moveTo>
                <a:lnTo>
                  <a:pt x="25944" y="24377"/>
                </a:lnTo>
                <a:lnTo>
                  <a:pt x="21438" y="24377"/>
                </a:lnTo>
                <a:lnTo>
                  <a:pt x="21438" y="19883"/>
                </a:lnTo>
                <a:close/>
                <a:moveTo>
                  <a:pt x="31470" y="19883"/>
                </a:moveTo>
                <a:lnTo>
                  <a:pt x="31470" y="24377"/>
                </a:lnTo>
                <a:lnTo>
                  <a:pt x="26976" y="24377"/>
                </a:lnTo>
                <a:lnTo>
                  <a:pt x="26976" y="19883"/>
                </a:lnTo>
                <a:close/>
                <a:moveTo>
                  <a:pt x="37009" y="19883"/>
                </a:moveTo>
                <a:lnTo>
                  <a:pt x="37009" y="24377"/>
                </a:lnTo>
                <a:lnTo>
                  <a:pt x="32515" y="24377"/>
                </a:lnTo>
                <a:lnTo>
                  <a:pt x="32515" y="19883"/>
                </a:lnTo>
                <a:close/>
                <a:moveTo>
                  <a:pt x="42535" y="19883"/>
                </a:moveTo>
                <a:lnTo>
                  <a:pt x="42535" y="24377"/>
                </a:lnTo>
                <a:lnTo>
                  <a:pt x="38041" y="24377"/>
                </a:lnTo>
                <a:lnTo>
                  <a:pt x="38041" y="19883"/>
                </a:lnTo>
                <a:close/>
                <a:moveTo>
                  <a:pt x="48073" y="19883"/>
                </a:moveTo>
                <a:lnTo>
                  <a:pt x="48073" y="24377"/>
                </a:lnTo>
                <a:lnTo>
                  <a:pt x="43579" y="24377"/>
                </a:lnTo>
                <a:lnTo>
                  <a:pt x="43579" y="19883"/>
                </a:lnTo>
                <a:close/>
                <a:moveTo>
                  <a:pt x="53612" y="19883"/>
                </a:moveTo>
                <a:lnTo>
                  <a:pt x="53612" y="24377"/>
                </a:lnTo>
                <a:lnTo>
                  <a:pt x="49106" y="24377"/>
                </a:lnTo>
                <a:lnTo>
                  <a:pt x="49106" y="19883"/>
                </a:lnTo>
                <a:close/>
                <a:moveTo>
                  <a:pt x="59138" y="19883"/>
                </a:moveTo>
                <a:lnTo>
                  <a:pt x="59138" y="24377"/>
                </a:lnTo>
                <a:lnTo>
                  <a:pt x="54644" y="24377"/>
                </a:lnTo>
                <a:lnTo>
                  <a:pt x="54644" y="19883"/>
                </a:lnTo>
                <a:close/>
                <a:moveTo>
                  <a:pt x="64676" y="19883"/>
                </a:moveTo>
                <a:lnTo>
                  <a:pt x="64676" y="24377"/>
                </a:lnTo>
                <a:lnTo>
                  <a:pt x="60182" y="24377"/>
                </a:lnTo>
                <a:lnTo>
                  <a:pt x="60182" y="19883"/>
                </a:lnTo>
                <a:close/>
                <a:moveTo>
                  <a:pt x="70215" y="19883"/>
                </a:moveTo>
                <a:lnTo>
                  <a:pt x="70215" y="24377"/>
                </a:lnTo>
                <a:lnTo>
                  <a:pt x="65709" y="24377"/>
                </a:lnTo>
                <a:lnTo>
                  <a:pt x="65709" y="19883"/>
                </a:lnTo>
                <a:close/>
                <a:moveTo>
                  <a:pt x="75741" y="19883"/>
                </a:moveTo>
                <a:lnTo>
                  <a:pt x="75741" y="24377"/>
                </a:lnTo>
                <a:lnTo>
                  <a:pt x="71247" y="24377"/>
                </a:lnTo>
                <a:lnTo>
                  <a:pt x="71247" y="19883"/>
                </a:lnTo>
                <a:close/>
                <a:moveTo>
                  <a:pt x="81279" y="19883"/>
                </a:moveTo>
                <a:lnTo>
                  <a:pt x="81279" y="24377"/>
                </a:lnTo>
                <a:lnTo>
                  <a:pt x="76786" y="24377"/>
                </a:lnTo>
                <a:lnTo>
                  <a:pt x="76786" y="19883"/>
                </a:lnTo>
                <a:close/>
                <a:moveTo>
                  <a:pt x="86806" y="19883"/>
                </a:moveTo>
                <a:lnTo>
                  <a:pt x="86806" y="24377"/>
                </a:lnTo>
                <a:lnTo>
                  <a:pt x="82312" y="24377"/>
                </a:lnTo>
                <a:lnTo>
                  <a:pt x="82312" y="19883"/>
                </a:lnTo>
                <a:close/>
                <a:moveTo>
                  <a:pt x="92344" y="19883"/>
                </a:moveTo>
                <a:lnTo>
                  <a:pt x="92344" y="24377"/>
                </a:lnTo>
                <a:lnTo>
                  <a:pt x="87850" y="24377"/>
                </a:lnTo>
                <a:lnTo>
                  <a:pt x="87850" y="19883"/>
                </a:lnTo>
                <a:close/>
                <a:moveTo>
                  <a:pt x="96838" y="19883"/>
                </a:moveTo>
                <a:lnTo>
                  <a:pt x="96838" y="24377"/>
                </a:lnTo>
                <a:lnTo>
                  <a:pt x="93376" y="24377"/>
                </a:lnTo>
                <a:lnTo>
                  <a:pt x="93376" y="19883"/>
                </a:lnTo>
                <a:close/>
                <a:moveTo>
                  <a:pt x="101332" y="19883"/>
                </a:moveTo>
                <a:lnTo>
                  <a:pt x="101332" y="24377"/>
                </a:lnTo>
                <a:lnTo>
                  <a:pt x="97882" y="24377"/>
                </a:lnTo>
                <a:lnTo>
                  <a:pt x="97882" y="19883"/>
                </a:lnTo>
                <a:close/>
                <a:moveTo>
                  <a:pt x="3802" y="0"/>
                </a:moveTo>
                <a:lnTo>
                  <a:pt x="3802" y="2247"/>
                </a:lnTo>
                <a:lnTo>
                  <a:pt x="1" y="2247"/>
                </a:lnTo>
                <a:lnTo>
                  <a:pt x="1" y="3280"/>
                </a:lnTo>
                <a:lnTo>
                  <a:pt x="3802" y="3280"/>
                </a:lnTo>
                <a:lnTo>
                  <a:pt x="3802" y="7774"/>
                </a:lnTo>
                <a:lnTo>
                  <a:pt x="1" y="7774"/>
                </a:lnTo>
                <a:lnTo>
                  <a:pt x="1" y="8818"/>
                </a:lnTo>
                <a:lnTo>
                  <a:pt x="3802" y="8818"/>
                </a:lnTo>
                <a:lnTo>
                  <a:pt x="3802" y="13312"/>
                </a:lnTo>
                <a:lnTo>
                  <a:pt x="1" y="13312"/>
                </a:lnTo>
                <a:lnTo>
                  <a:pt x="1" y="14344"/>
                </a:lnTo>
                <a:lnTo>
                  <a:pt x="3802" y="14344"/>
                </a:lnTo>
                <a:lnTo>
                  <a:pt x="3802" y="24377"/>
                </a:lnTo>
                <a:lnTo>
                  <a:pt x="2709" y="24377"/>
                </a:lnTo>
                <a:lnTo>
                  <a:pt x="2369" y="25421"/>
                </a:lnTo>
                <a:lnTo>
                  <a:pt x="3802" y="25421"/>
                </a:lnTo>
                <a:lnTo>
                  <a:pt x="3802" y="29393"/>
                </a:lnTo>
                <a:lnTo>
                  <a:pt x="4847" y="29393"/>
                </a:lnTo>
                <a:lnTo>
                  <a:pt x="4847" y="25421"/>
                </a:lnTo>
                <a:lnTo>
                  <a:pt x="9341" y="25421"/>
                </a:lnTo>
                <a:lnTo>
                  <a:pt x="9341" y="29393"/>
                </a:lnTo>
                <a:lnTo>
                  <a:pt x="10373" y="29393"/>
                </a:lnTo>
                <a:lnTo>
                  <a:pt x="10373" y="25421"/>
                </a:lnTo>
                <a:lnTo>
                  <a:pt x="14879" y="25421"/>
                </a:lnTo>
                <a:lnTo>
                  <a:pt x="14879" y="29393"/>
                </a:lnTo>
                <a:lnTo>
                  <a:pt x="15912" y="29393"/>
                </a:lnTo>
                <a:lnTo>
                  <a:pt x="15912" y="25421"/>
                </a:lnTo>
                <a:lnTo>
                  <a:pt x="20406" y="25421"/>
                </a:lnTo>
                <a:lnTo>
                  <a:pt x="20406" y="29393"/>
                </a:lnTo>
                <a:lnTo>
                  <a:pt x="21450" y="29393"/>
                </a:lnTo>
                <a:lnTo>
                  <a:pt x="21450" y="25421"/>
                </a:lnTo>
                <a:lnTo>
                  <a:pt x="25944" y="25421"/>
                </a:lnTo>
                <a:lnTo>
                  <a:pt x="25944" y="29393"/>
                </a:lnTo>
                <a:lnTo>
                  <a:pt x="26976" y="29393"/>
                </a:lnTo>
                <a:lnTo>
                  <a:pt x="26976" y="25421"/>
                </a:lnTo>
                <a:lnTo>
                  <a:pt x="31482" y="25421"/>
                </a:lnTo>
                <a:lnTo>
                  <a:pt x="31482" y="29393"/>
                </a:lnTo>
                <a:lnTo>
                  <a:pt x="32515" y="29393"/>
                </a:lnTo>
                <a:lnTo>
                  <a:pt x="32515" y="25421"/>
                </a:lnTo>
                <a:lnTo>
                  <a:pt x="37009" y="25421"/>
                </a:lnTo>
                <a:lnTo>
                  <a:pt x="37009" y="29393"/>
                </a:lnTo>
                <a:lnTo>
                  <a:pt x="38053" y="29393"/>
                </a:lnTo>
                <a:lnTo>
                  <a:pt x="38053" y="25421"/>
                </a:lnTo>
                <a:lnTo>
                  <a:pt x="42547" y="25421"/>
                </a:lnTo>
                <a:lnTo>
                  <a:pt x="42547" y="29393"/>
                </a:lnTo>
                <a:lnTo>
                  <a:pt x="43579" y="29393"/>
                </a:lnTo>
                <a:lnTo>
                  <a:pt x="43579" y="25421"/>
                </a:lnTo>
                <a:lnTo>
                  <a:pt x="48073" y="25421"/>
                </a:lnTo>
                <a:lnTo>
                  <a:pt x="48073" y="29393"/>
                </a:lnTo>
                <a:lnTo>
                  <a:pt x="49118" y="29393"/>
                </a:lnTo>
                <a:lnTo>
                  <a:pt x="49118" y="25421"/>
                </a:lnTo>
                <a:lnTo>
                  <a:pt x="53612" y="25421"/>
                </a:lnTo>
                <a:lnTo>
                  <a:pt x="53612" y="29393"/>
                </a:lnTo>
                <a:lnTo>
                  <a:pt x="54644" y="29393"/>
                </a:lnTo>
                <a:lnTo>
                  <a:pt x="54644" y="25421"/>
                </a:lnTo>
                <a:lnTo>
                  <a:pt x="59150" y="25421"/>
                </a:lnTo>
                <a:lnTo>
                  <a:pt x="59150" y="29393"/>
                </a:lnTo>
                <a:lnTo>
                  <a:pt x="60182" y="29393"/>
                </a:lnTo>
                <a:lnTo>
                  <a:pt x="60182" y="25421"/>
                </a:lnTo>
                <a:lnTo>
                  <a:pt x="64676" y="25421"/>
                </a:lnTo>
                <a:lnTo>
                  <a:pt x="64676" y="29393"/>
                </a:lnTo>
                <a:lnTo>
                  <a:pt x="65721" y="29393"/>
                </a:lnTo>
                <a:lnTo>
                  <a:pt x="65721" y="25421"/>
                </a:lnTo>
                <a:lnTo>
                  <a:pt x="70215" y="25421"/>
                </a:lnTo>
                <a:lnTo>
                  <a:pt x="70215" y="29393"/>
                </a:lnTo>
                <a:lnTo>
                  <a:pt x="71247" y="29393"/>
                </a:lnTo>
                <a:lnTo>
                  <a:pt x="71247" y="25421"/>
                </a:lnTo>
                <a:lnTo>
                  <a:pt x="75741" y="25421"/>
                </a:lnTo>
                <a:lnTo>
                  <a:pt x="75741" y="29393"/>
                </a:lnTo>
                <a:lnTo>
                  <a:pt x="76786" y="29393"/>
                </a:lnTo>
                <a:lnTo>
                  <a:pt x="76786" y="25421"/>
                </a:lnTo>
                <a:lnTo>
                  <a:pt x="81279" y="25421"/>
                </a:lnTo>
                <a:lnTo>
                  <a:pt x="81279" y="29393"/>
                </a:lnTo>
                <a:lnTo>
                  <a:pt x="82324" y="29393"/>
                </a:lnTo>
                <a:lnTo>
                  <a:pt x="82324" y="25421"/>
                </a:lnTo>
                <a:lnTo>
                  <a:pt x="86818" y="25421"/>
                </a:lnTo>
                <a:lnTo>
                  <a:pt x="86818" y="29393"/>
                </a:lnTo>
                <a:lnTo>
                  <a:pt x="87850" y="29393"/>
                </a:lnTo>
                <a:lnTo>
                  <a:pt x="87850" y="25421"/>
                </a:lnTo>
                <a:lnTo>
                  <a:pt x="92344" y="25421"/>
                </a:lnTo>
                <a:lnTo>
                  <a:pt x="92344" y="29393"/>
                </a:lnTo>
                <a:lnTo>
                  <a:pt x="93389" y="29393"/>
                </a:lnTo>
                <a:lnTo>
                  <a:pt x="93389" y="25421"/>
                </a:lnTo>
                <a:lnTo>
                  <a:pt x="96850" y="25421"/>
                </a:lnTo>
                <a:lnTo>
                  <a:pt x="96850" y="29393"/>
                </a:lnTo>
                <a:lnTo>
                  <a:pt x="97882" y="29393"/>
                </a:lnTo>
                <a:lnTo>
                  <a:pt x="97882" y="25421"/>
                </a:lnTo>
                <a:lnTo>
                  <a:pt x="101344" y="25421"/>
                </a:lnTo>
                <a:lnTo>
                  <a:pt x="101344" y="29393"/>
                </a:lnTo>
                <a:lnTo>
                  <a:pt x="102376" y="29393"/>
                </a:lnTo>
                <a:lnTo>
                  <a:pt x="102376" y="25421"/>
                </a:lnTo>
                <a:lnTo>
                  <a:pt x="103069" y="25421"/>
                </a:lnTo>
                <a:lnTo>
                  <a:pt x="103069" y="24377"/>
                </a:lnTo>
                <a:lnTo>
                  <a:pt x="102376" y="24377"/>
                </a:lnTo>
                <a:lnTo>
                  <a:pt x="102376" y="23514"/>
                </a:lnTo>
                <a:lnTo>
                  <a:pt x="101684" y="23514"/>
                </a:lnTo>
                <a:cubicBezTo>
                  <a:pt x="101684" y="23514"/>
                  <a:pt x="101684" y="23514"/>
                  <a:pt x="102376" y="20927"/>
                </a:cubicBezTo>
                <a:lnTo>
                  <a:pt x="102376" y="19883"/>
                </a:lnTo>
                <a:lnTo>
                  <a:pt x="102656" y="19883"/>
                </a:lnTo>
                <a:cubicBezTo>
                  <a:pt x="102741" y="19567"/>
                  <a:pt x="102826" y="19227"/>
                  <a:pt x="102935" y="18850"/>
                </a:cubicBezTo>
                <a:lnTo>
                  <a:pt x="102376" y="18850"/>
                </a:lnTo>
                <a:lnTo>
                  <a:pt x="102376" y="14356"/>
                </a:lnTo>
                <a:lnTo>
                  <a:pt x="102814" y="14356"/>
                </a:lnTo>
                <a:lnTo>
                  <a:pt x="101344" y="13020"/>
                </a:lnTo>
                <a:lnTo>
                  <a:pt x="101344" y="13312"/>
                </a:lnTo>
                <a:lnTo>
                  <a:pt x="97882" y="13312"/>
                </a:lnTo>
                <a:lnTo>
                  <a:pt x="97882" y="8818"/>
                </a:lnTo>
                <a:lnTo>
                  <a:pt x="99959" y="8818"/>
                </a:lnTo>
                <a:lnTo>
                  <a:pt x="99959" y="7774"/>
                </a:lnTo>
                <a:lnTo>
                  <a:pt x="97882" y="7774"/>
                </a:lnTo>
                <a:lnTo>
                  <a:pt x="97882" y="3280"/>
                </a:lnTo>
                <a:lnTo>
                  <a:pt x="101077" y="3280"/>
                </a:lnTo>
                <a:lnTo>
                  <a:pt x="102376" y="693"/>
                </a:lnTo>
                <a:lnTo>
                  <a:pt x="102376" y="0"/>
                </a:lnTo>
                <a:lnTo>
                  <a:pt x="101344" y="0"/>
                </a:lnTo>
                <a:lnTo>
                  <a:pt x="101344" y="2247"/>
                </a:lnTo>
                <a:lnTo>
                  <a:pt x="97882" y="2247"/>
                </a:lnTo>
                <a:lnTo>
                  <a:pt x="97882" y="0"/>
                </a:lnTo>
                <a:lnTo>
                  <a:pt x="96850" y="0"/>
                </a:lnTo>
                <a:lnTo>
                  <a:pt x="96850" y="2247"/>
                </a:lnTo>
                <a:lnTo>
                  <a:pt x="93389" y="2247"/>
                </a:lnTo>
                <a:lnTo>
                  <a:pt x="93389" y="0"/>
                </a:lnTo>
                <a:lnTo>
                  <a:pt x="92344" y="0"/>
                </a:lnTo>
                <a:lnTo>
                  <a:pt x="92344" y="2247"/>
                </a:lnTo>
                <a:lnTo>
                  <a:pt x="87850" y="2247"/>
                </a:lnTo>
                <a:lnTo>
                  <a:pt x="87850" y="0"/>
                </a:lnTo>
                <a:lnTo>
                  <a:pt x="86818" y="0"/>
                </a:lnTo>
                <a:lnTo>
                  <a:pt x="86818" y="2247"/>
                </a:lnTo>
                <a:lnTo>
                  <a:pt x="82324" y="2247"/>
                </a:lnTo>
                <a:lnTo>
                  <a:pt x="82324" y="0"/>
                </a:lnTo>
                <a:lnTo>
                  <a:pt x="81279" y="0"/>
                </a:lnTo>
                <a:lnTo>
                  <a:pt x="81279" y="2247"/>
                </a:lnTo>
                <a:lnTo>
                  <a:pt x="76786" y="2247"/>
                </a:lnTo>
                <a:lnTo>
                  <a:pt x="76786" y="0"/>
                </a:lnTo>
                <a:lnTo>
                  <a:pt x="75741" y="0"/>
                </a:lnTo>
                <a:lnTo>
                  <a:pt x="75741" y="2247"/>
                </a:lnTo>
                <a:lnTo>
                  <a:pt x="71247" y="2247"/>
                </a:lnTo>
                <a:lnTo>
                  <a:pt x="71247" y="0"/>
                </a:lnTo>
                <a:lnTo>
                  <a:pt x="70215" y="0"/>
                </a:lnTo>
                <a:lnTo>
                  <a:pt x="70215" y="2247"/>
                </a:lnTo>
                <a:lnTo>
                  <a:pt x="65721" y="2247"/>
                </a:lnTo>
                <a:lnTo>
                  <a:pt x="65721" y="0"/>
                </a:lnTo>
                <a:lnTo>
                  <a:pt x="64676" y="0"/>
                </a:lnTo>
                <a:lnTo>
                  <a:pt x="64676" y="2247"/>
                </a:lnTo>
                <a:lnTo>
                  <a:pt x="60182" y="2247"/>
                </a:lnTo>
                <a:lnTo>
                  <a:pt x="60182" y="0"/>
                </a:lnTo>
                <a:lnTo>
                  <a:pt x="59150" y="0"/>
                </a:lnTo>
                <a:lnTo>
                  <a:pt x="59150" y="2247"/>
                </a:lnTo>
                <a:lnTo>
                  <a:pt x="54644" y="2247"/>
                </a:lnTo>
                <a:lnTo>
                  <a:pt x="54644" y="0"/>
                </a:lnTo>
                <a:lnTo>
                  <a:pt x="53612" y="0"/>
                </a:lnTo>
                <a:lnTo>
                  <a:pt x="53612" y="2247"/>
                </a:lnTo>
                <a:lnTo>
                  <a:pt x="49118" y="2247"/>
                </a:lnTo>
                <a:lnTo>
                  <a:pt x="49118" y="0"/>
                </a:lnTo>
                <a:lnTo>
                  <a:pt x="48073" y="0"/>
                </a:lnTo>
                <a:lnTo>
                  <a:pt x="48073" y="2247"/>
                </a:lnTo>
                <a:lnTo>
                  <a:pt x="43579" y="2247"/>
                </a:lnTo>
                <a:lnTo>
                  <a:pt x="43579" y="0"/>
                </a:lnTo>
                <a:lnTo>
                  <a:pt x="42547" y="0"/>
                </a:lnTo>
                <a:lnTo>
                  <a:pt x="42547" y="2247"/>
                </a:lnTo>
                <a:lnTo>
                  <a:pt x="38053" y="2247"/>
                </a:lnTo>
                <a:lnTo>
                  <a:pt x="38053" y="0"/>
                </a:lnTo>
                <a:lnTo>
                  <a:pt x="37009" y="0"/>
                </a:lnTo>
                <a:lnTo>
                  <a:pt x="37009" y="2247"/>
                </a:lnTo>
                <a:lnTo>
                  <a:pt x="32515" y="2247"/>
                </a:lnTo>
                <a:lnTo>
                  <a:pt x="32515" y="0"/>
                </a:lnTo>
                <a:lnTo>
                  <a:pt x="31482" y="0"/>
                </a:lnTo>
                <a:lnTo>
                  <a:pt x="31482" y="2247"/>
                </a:lnTo>
                <a:lnTo>
                  <a:pt x="26976" y="2247"/>
                </a:lnTo>
                <a:lnTo>
                  <a:pt x="26976" y="0"/>
                </a:lnTo>
                <a:lnTo>
                  <a:pt x="25944" y="0"/>
                </a:lnTo>
                <a:lnTo>
                  <a:pt x="25944" y="2247"/>
                </a:lnTo>
                <a:lnTo>
                  <a:pt x="21450" y="2247"/>
                </a:lnTo>
                <a:lnTo>
                  <a:pt x="21450" y="0"/>
                </a:lnTo>
                <a:lnTo>
                  <a:pt x="20406" y="0"/>
                </a:lnTo>
                <a:lnTo>
                  <a:pt x="20406" y="2247"/>
                </a:lnTo>
                <a:lnTo>
                  <a:pt x="15912" y="2247"/>
                </a:lnTo>
                <a:lnTo>
                  <a:pt x="15912" y="0"/>
                </a:lnTo>
                <a:lnTo>
                  <a:pt x="14879" y="0"/>
                </a:lnTo>
                <a:lnTo>
                  <a:pt x="14879" y="2247"/>
                </a:lnTo>
                <a:lnTo>
                  <a:pt x="10373" y="2247"/>
                </a:lnTo>
                <a:lnTo>
                  <a:pt x="10373" y="0"/>
                </a:lnTo>
                <a:lnTo>
                  <a:pt x="9341" y="0"/>
                </a:lnTo>
                <a:lnTo>
                  <a:pt x="9341" y="2247"/>
                </a:lnTo>
                <a:lnTo>
                  <a:pt x="4847" y="2247"/>
                </a:lnTo>
                <a:lnTo>
                  <a:pt x="48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>
            <a:spLocks noGrp="1"/>
          </p:cNvSpPr>
          <p:nvPr>
            <p:ph type="body" idx="1"/>
          </p:nvPr>
        </p:nvSpPr>
        <p:spPr>
          <a:xfrm>
            <a:off x="685700" y="2395700"/>
            <a:ext cx="29052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body" idx="2"/>
          </p:nvPr>
        </p:nvSpPr>
        <p:spPr>
          <a:xfrm>
            <a:off x="3969126" y="2395700"/>
            <a:ext cx="29052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>
                <a:solidFill>
                  <a:schemeClr val="lt2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>
                <a:solidFill>
                  <a:schemeClr val="lt2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459600" y="925100"/>
            <a:ext cx="6640800" cy="8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6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 rot="10800000" flipH="1"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2832850" y="685799"/>
            <a:ext cx="4211700" cy="66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1147650" y="109409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1446452" y="2563450"/>
            <a:ext cx="46671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1446452" y="5826870"/>
            <a:ext cx="46671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6858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1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685800" y="3928938"/>
            <a:ext cx="6188400" cy="19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subTitle" idx="1"/>
          </p:nvPr>
        </p:nvSpPr>
        <p:spPr>
          <a:xfrm>
            <a:off x="1446450" y="5885547"/>
            <a:ext cx="46671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1">
  <p:cSld name="CUSTOM_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5"/>
          <p:cNvPicPr preferRelativeResize="0"/>
          <p:nvPr/>
        </p:nvPicPr>
        <p:blipFill rotWithShape="1">
          <a:blip r:embed="rId2">
            <a:alphaModFix amt="52999"/>
          </a:blip>
          <a:srcRect l="29586" r="29582"/>
          <a:stretch/>
        </p:blipFill>
        <p:spPr>
          <a:xfrm>
            <a:off x="-110650" y="-13825"/>
            <a:ext cx="7781299" cy="1071965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5"/>
          <p:cNvSpPr/>
          <p:nvPr/>
        </p:nvSpPr>
        <p:spPr>
          <a:xfrm rot="-5400000">
            <a:off x="330881" y="49371"/>
            <a:ext cx="715642" cy="387597"/>
          </a:xfrm>
          <a:custGeom>
            <a:avLst/>
            <a:gdLst/>
            <a:ahLst/>
            <a:cxnLst/>
            <a:rect l="l" t="t" r="r" b="b"/>
            <a:pathLst>
              <a:path w="81741" h="20357" extrusionOk="0">
                <a:moveTo>
                  <a:pt x="790" y="0"/>
                </a:moveTo>
                <a:lnTo>
                  <a:pt x="2041" y="3741"/>
                </a:lnTo>
                <a:lnTo>
                  <a:pt x="1021" y="5089"/>
                </a:lnTo>
                <a:lnTo>
                  <a:pt x="1361" y="5770"/>
                </a:lnTo>
                <a:lnTo>
                  <a:pt x="2041" y="6960"/>
                </a:lnTo>
                <a:lnTo>
                  <a:pt x="2041" y="8211"/>
                </a:lnTo>
                <a:lnTo>
                  <a:pt x="1361" y="9510"/>
                </a:lnTo>
                <a:lnTo>
                  <a:pt x="1361" y="12559"/>
                </a:lnTo>
                <a:lnTo>
                  <a:pt x="2041" y="14320"/>
                </a:lnTo>
                <a:lnTo>
                  <a:pt x="2041" y="16324"/>
                </a:lnTo>
                <a:lnTo>
                  <a:pt x="1021" y="17308"/>
                </a:lnTo>
                <a:lnTo>
                  <a:pt x="1021" y="19008"/>
                </a:lnTo>
                <a:lnTo>
                  <a:pt x="1" y="20356"/>
                </a:lnTo>
                <a:lnTo>
                  <a:pt x="80866" y="20356"/>
                </a:lnTo>
                <a:cubicBezTo>
                  <a:pt x="80866" y="20356"/>
                  <a:pt x="81741" y="19008"/>
                  <a:pt x="80089" y="17563"/>
                </a:cubicBezTo>
                <a:cubicBezTo>
                  <a:pt x="78425" y="16130"/>
                  <a:pt x="80053" y="16968"/>
                  <a:pt x="80733" y="15948"/>
                </a:cubicBezTo>
                <a:lnTo>
                  <a:pt x="81061" y="12559"/>
                </a:lnTo>
                <a:lnTo>
                  <a:pt x="80393" y="10591"/>
                </a:lnTo>
                <a:cubicBezTo>
                  <a:pt x="80057" y="9620"/>
                  <a:pt x="80053" y="9374"/>
                  <a:pt x="80135" y="9374"/>
                </a:cubicBezTo>
                <a:cubicBezTo>
                  <a:pt x="80219" y="9374"/>
                  <a:pt x="80393" y="9632"/>
                  <a:pt x="80393" y="9632"/>
                </a:cubicBezTo>
                <a:lnTo>
                  <a:pt x="80721" y="8150"/>
                </a:lnTo>
                <a:lnTo>
                  <a:pt x="80721" y="7130"/>
                </a:lnTo>
                <a:lnTo>
                  <a:pt x="80393" y="5053"/>
                </a:lnTo>
                <a:lnTo>
                  <a:pt x="80393" y="1361"/>
                </a:lnTo>
                <a:lnTo>
                  <a:pt x="8174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 rot="-5400000" flipH="1">
            <a:off x="47917" y="154215"/>
            <a:ext cx="715642" cy="178276"/>
          </a:xfrm>
          <a:custGeom>
            <a:avLst/>
            <a:gdLst/>
            <a:ahLst/>
            <a:cxnLst/>
            <a:rect l="l" t="t" r="r" b="b"/>
            <a:pathLst>
              <a:path w="81741" h="20357" extrusionOk="0">
                <a:moveTo>
                  <a:pt x="790" y="0"/>
                </a:moveTo>
                <a:lnTo>
                  <a:pt x="2041" y="3741"/>
                </a:lnTo>
                <a:lnTo>
                  <a:pt x="1021" y="5089"/>
                </a:lnTo>
                <a:lnTo>
                  <a:pt x="1361" y="5770"/>
                </a:lnTo>
                <a:lnTo>
                  <a:pt x="2041" y="6960"/>
                </a:lnTo>
                <a:lnTo>
                  <a:pt x="2041" y="8211"/>
                </a:lnTo>
                <a:lnTo>
                  <a:pt x="1361" y="9510"/>
                </a:lnTo>
                <a:lnTo>
                  <a:pt x="1361" y="12559"/>
                </a:lnTo>
                <a:lnTo>
                  <a:pt x="2041" y="14320"/>
                </a:lnTo>
                <a:lnTo>
                  <a:pt x="2041" y="16324"/>
                </a:lnTo>
                <a:lnTo>
                  <a:pt x="1021" y="17308"/>
                </a:lnTo>
                <a:lnTo>
                  <a:pt x="1021" y="19008"/>
                </a:lnTo>
                <a:lnTo>
                  <a:pt x="1" y="20356"/>
                </a:lnTo>
                <a:lnTo>
                  <a:pt x="80866" y="20356"/>
                </a:lnTo>
                <a:cubicBezTo>
                  <a:pt x="80866" y="20356"/>
                  <a:pt x="81741" y="19008"/>
                  <a:pt x="80089" y="17563"/>
                </a:cubicBezTo>
                <a:cubicBezTo>
                  <a:pt x="78425" y="16130"/>
                  <a:pt x="80053" y="16968"/>
                  <a:pt x="80733" y="15948"/>
                </a:cubicBezTo>
                <a:lnTo>
                  <a:pt x="81061" y="12559"/>
                </a:lnTo>
                <a:lnTo>
                  <a:pt x="80393" y="10591"/>
                </a:lnTo>
                <a:cubicBezTo>
                  <a:pt x="80057" y="9620"/>
                  <a:pt x="80053" y="9374"/>
                  <a:pt x="80135" y="9374"/>
                </a:cubicBezTo>
                <a:cubicBezTo>
                  <a:pt x="80219" y="9374"/>
                  <a:pt x="80393" y="9632"/>
                  <a:pt x="80393" y="9632"/>
                </a:cubicBezTo>
                <a:lnTo>
                  <a:pt x="80721" y="8150"/>
                </a:lnTo>
                <a:lnTo>
                  <a:pt x="80721" y="7130"/>
                </a:lnTo>
                <a:lnTo>
                  <a:pt x="80393" y="5053"/>
                </a:lnTo>
                <a:lnTo>
                  <a:pt x="80393" y="1361"/>
                </a:lnTo>
                <a:lnTo>
                  <a:pt x="81741" y="0"/>
                </a:lnTo>
                <a:close/>
              </a:path>
            </a:pathLst>
          </a:custGeom>
          <a:solidFill>
            <a:srgbClr val="B3601C">
              <a:alpha val="32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6151125" y="189000"/>
            <a:ext cx="1445285" cy="412163"/>
          </a:xfrm>
          <a:custGeom>
            <a:avLst/>
            <a:gdLst/>
            <a:ahLst/>
            <a:cxnLst/>
            <a:rect l="l" t="t" r="r" b="b"/>
            <a:pathLst>
              <a:path w="103069" h="29393" extrusionOk="0">
                <a:moveTo>
                  <a:pt x="9341" y="3280"/>
                </a:moveTo>
                <a:lnTo>
                  <a:pt x="9341" y="7786"/>
                </a:lnTo>
                <a:lnTo>
                  <a:pt x="4835" y="7786"/>
                </a:lnTo>
                <a:lnTo>
                  <a:pt x="4835" y="3280"/>
                </a:lnTo>
                <a:close/>
                <a:moveTo>
                  <a:pt x="14867" y="3280"/>
                </a:moveTo>
                <a:lnTo>
                  <a:pt x="14867" y="7786"/>
                </a:lnTo>
                <a:lnTo>
                  <a:pt x="10373" y="7786"/>
                </a:lnTo>
                <a:lnTo>
                  <a:pt x="10373" y="3280"/>
                </a:lnTo>
                <a:close/>
                <a:moveTo>
                  <a:pt x="20406" y="3280"/>
                </a:moveTo>
                <a:lnTo>
                  <a:pt x="20406" y="7786"/>
                </a:lnTo>
                <a:lnTo>
                  <a:pt x="15912" y="7786"/>
                </a:lnTo>
                <a:lnTo>
                  <a:pt x="15912" y="3280"/>
                </a:lnTo>
                <a:close/>
                <a:moveTo>
                  <a:pt x="25944" y="3280"/>
                </a:moveTo>
                <a:lnTo>
                  <a:pt x="25944" y="7786"/>
                </a:lnTo>
                <a:lnTo>
                  <a:pt x="21438" y="7786"/>
                </a:lnTo>
                <a:lnTo>
                  <a:pt x="21438" y="3280"/>
                </a:lnTo>
                <a:close/>
                <a:moveTo>
                  <a:pt x="31470" y="3280"/>
                </a:moveTo>
                <a:lnTo>
                  <a:pt x="31470" y="7786"/>
                </a:lnTo>
                <a:lnTo>
                  <a:pt x="26976" y="7786"/>
                </a:lnTo>
                <a:lnTo>
                  <a:pt x="26976" y="3280"/>
                </a:lnTo>
                <a:close/>
                <a:moveTo>
                  <a:pt x="37009" y="3280"/>
                </a:moveTo>
                <a:lnTo>
                  <a:pt x="37009" y="7786"/>
                </a:lnTo>
                <a:lnTo>
                  <a:pt x="32515" y="7786"/>
                </a:lnTo>
                <a:lnTo>
                  <a:pt x="32515" y="3280"/>
                </a:lnTo>
                <a:close/>
                <a:moveTo>
                  <a:pt x="42535" y="3280"/>
                </a:moveTo>
                <a:lnTo>
                  <a:pt x="42535" y="7786"/>
                </a:lnTo>
                <a:lnTo>
                  <a:pt x="38041" y="7786"/>
                </a:lnTo>
                <a:lnTo>
                  <a:pt x="38041" y="3280"/>
                </a:lnTo>
                <a:close/>
                <a:moveTo>
                  <a:pt x="48073" y="3280"/>
                </a:moveTo>
                <a:lnTo>
                  <a:pt x="48073" y="7786"/>
                </a:lnTo>
                <a:lnTo>
                  <a:pt x="43579" y="7786"/>
                </a:lnTo>
                <a:lnTo>
                  <a:pt x="43579" y="3280"/>
                </a:lnTo>
                <a:close/>
                <a:moveTo>
                  <a:pt x="53612" y="3280"/>
                </a:moveTo>
                <a:lnTo>
                  <a:pt x="53612" y="7786"/>
                </a:lnTo>
                <a:lnTo>
                  <a:pt x="49106" y="7786"/>
                </a:lnTo>
                <a:lnTo>
                  <a:pt x="49106" y="3280"/>
                </a:lnTo>
                <a:close/>
                <a:moveTo>
                  <a:pt x="59138" y="3280"/>
                </a:moveTo>
                <a:lnTo>
                  <a:pt x="59138" y="7786"/>
                </a:lnTo>
                <a:lnTo>
                  <a:pt x="54644" y="7786"/>
                </a:lnTo>
                <a:lnTo>
                  <a:pt x="54644" y="3280"/>
                </a:lnTo>
                <a:close/>
                <a:moveTo>
                  <a:pt x="64676" y="3280"/>
                </a:moveTo>
                <a:lnTo>
                  <a:pt x="64676" y="7786"/>
                </a:lnTo>
                <a:lnTo>
                  <a:pt x="60182" y="7786"/>
                </a:lnTo>
                <a:lnTo>
                  <a:pt x="60182" y="3280"/>
                </a:lnTo>
                <a:close/>
                <a:moveTo>
                  <a:pt x="70215" y="3280"/>
                </a:moveTo>
                <a:lnTo>
                  <a:pt x="70215" y="7786"/>
                </a:lnTo>
                <a:lnTo>
                  <a:pt x="65709" y="7786"/>
                </a:lnTo>
                <a:lnTo>
                  <a:pt x="65709" y="3280"/>
                </a:lnTo>
                <a:close/>
                <a:moveTo>
                  <a:pt x="75741" y="3280"/>
                </a:moveTo>
                <a:lnTo>
                  <a:pt x="75741" y="7786"/>
                </a:lnTo>
                <a:lnTo>
                  <a:pt x="71247" y="7786"/>
                </a:lnTo>
                <a:lnTo>
                  <a:pt x="71247" y="3280"/>
                </a:lnTo>
                <a:close/>
                <a:moveTo>
                  <a:pt x="81279" y="3280"/>
                </a:moveTo>
                <a:lnTo>
                  <a:pt x="81279" y="7786"/>
                </a:lnTo>
                <a:lnTo>
                  <a:pt x="76786" y="7786"/>
                </a:lnTo>
                <a:lnTo>
                  <a:pt x="76786" y="3280"/>
                </a:lnTo>
                <a:close/>
                <a:moveTo>
                  <a:pt x="86806" y="3280"/>
                </a:moveTo>
                <a:lnTo>
                  <a:pt x="86806" y="7786"/>
                </a:lnTo>
                <a:lnTo>
                  <a:pt x="82312" y="7786"/>
                </a:lnTo>
                <a:lnTo>
                  <a:pt x="82312" y="3280"/>
                </a:lnTo>
                <a:close/>
                <a:moveTo>
                  <a:pt x="92344" y="3280"/>
                </a:moveTo>
                <a:lnTo>
                  <a:pt x="92344" y="7786"/>
                </a:lnTo>
                <a:lnTo>
                  <a:pt x="87850" y="7786"/>
                </a:lnTo>
                <a:lnTo>
                  <a:pt x="87850" y="3280"/>
                </a:lnTo>
                <a:close/>
                <a:moveTo>
                  <a:pt x="96838" y="3280"/>
                </a:moveTo>
                <a:lnTo>
                  <a:pt x="96838" y="7786"/>
                </a:lnTo>
                <a:lnTo>
                  <a:pt x="93389" y="7786"/>
                </a:lnTo>
                <a:lnTo>
                  <a:pt x="93389" y="3280"/>
                </a:lnTo>
                <a:close/>
                <a:moveTo>
                  <a:pt x="9341" y="8818"/>
                </a:moveTo>
                <a:lnTo>
                  <a:pt x="9341" y="13312"/>
                </a:lnTo>
                <a:lnTo>
                  <a:pt x="4835" y="13312"/>
                </a:lnTo>
                <a:lnTo>
                  <a:pt x="4835" y="8818"/>
                </a:lnTo>
                <a:close/>
                <a:moveTo>
                  <a:pt x="14867" y="8818"/>
                </a:moveTo>
                <a:lnTo>
                  <a:pt x="14867" y="13312"/>
                </a:lnTo>
                <a:lnTo>
                  <a:pt x="10373" y="13312"/>
                </a:lnTo>
                <a:lnTo>
                  <a:pt x="10373" y="8818"/>
                </a:lnTo>
                <a:close/>
                <a:moveTo>
                  <a:pt x="20406" y="8818"/>
                </a:moveTo>
                <a:lnTo>
                  <a:pt x="20406" y="13312"/>
                </a:lnTo>
                <a:lnTo>
                  <a:pt x="15912" y="13312"/>
                </a:lnTo>
                <a:lnTo>
                  <a:pt x="15912" y="8818"/>
                </a:lnTo>
                <a:close/>
                <a:moveTo>
                  <a:pt x="25944" y="8818"/>
                </a:moveTo>
                <a:lnTo>
                  <a:pt x="25944" y="13312"/>
                </a:lnTo>
                <a:lnTo>
                  <a:pt x="21438" y="13312"/>
                </a:lnTo>
                <a:lnTo>
                  <a:pt x="21438" y="8818"/>
                </a:lnTo>
                <a:close/>
                <a:moveTo>
                  <a:pt x="31470" y="8818"/>
                </a:moveTo>
                <a:lnTo>
                  <a:pt x="31470" y="13312"/>
                </a:lnTo>
                <a:lnTo>
                  <a:pt x="26976" y="13312"/>
                </a:lnTo>
                <a:lnTo>
                  <a:pt x="26976" y="8818"/>
                </a:lnTo>
                <a:close/>
                <a:moveTo>
                  <a:pt x="37009" y="8818"/>
                </a:moveTo>
                <a:lnTo>
                  <a:pt x="37009" y="13312"/>
                </a:lnTo>
                <a:lnTo>
                  <a:pt x="32515" y="13312"/>
                </a:lnTo>
                <a:lnTo>
                  <a:pt x="32515" y="8818"/>
                </a:lnTo>
                <a:close/>
                <a:moveTo>
                  <a:pt x="42547" y="8818"/>
                </a:moveTo>
                <a:lnTo>
                  <a:pt x="42547" y="13312"/>
                </a:lnTo>
                <a:lnTo>
                  <a:pt x="38041" y="13312"/>
                </a:lnTo>
                <a:lnTo>
                  <a:pt x="38041" y="8818"/>
                </a:lnTo>
                <a:close/>
                <a:moveTo>
                  <a:pt x="48073" y="8818"/>
                </a:moveTo>
                <a:lnTo>
                  <a:pt x="48073" y="13312"/>
                </a:lnTo>
                <a:lnTo>
                  <a:pt x="43579" y="13312"/>
                </a:lnTo>
                <a:lnTo>
                  <a:pt x="43579" y="8818"/>
                </a:lnTo>
                <a:close/>
                <a:moveTo>
                  <a:pt x="53612" y="8818"/>
                </a:moveTo>
                <a:lnTo>
                  <a:pt x="53612" y="13312"/>
                </a:lnTo>
                <a:lnTo>
                  <a:pt x="49118" y="13312"/>
                </a:lnTo>
                <a:lnTo>
                  <a:pt x="49118" y="8818"/>
                </a:lnTo>
                <a:close/>
                <a:moveTo>
                  <a:pt x="59138" y="8818"/>
                </a:moveTo>
                <a:lnTo>
                  <a:pt x="59138" y="13312"/>
                </a:lnTo>
                <a:lnTo>
                  <a:pt x="54644" y="13312"/>
                </a:lnTo>
                <a:lnTo>
                  <a:pt x="54644" y="8818"/>
                </a:lnTo>
                <a:close/>
                <a:moveTo>
                  <a:pt x="64676" y="8818"/>
                </a:moveTo>
                <a:lnTo>
                  <a:pt x="64676" y="13312"/>
                </a:lnTo>
                <a:lnTo>
                  <a:pt x="60182" y="13312"/>
                </a:lnTo>
                <a:lnTo>
                  <a:pt x="60182" y="8818"/>
                </a:lnTo>
                <a:close/>
                <a:moveTo>
                  <a:pt x="70215" y="8818"/>
                </a:moveTo>
                <a:lnTo>
                  <a:pt x="70215" y="13312"/>
                </a:lnTo>
                <a:lnTo>
                  <a:pt x="65709" y="13312"/>
                </a:lnTo>
                <a:lnTo>
                  <a:pt x="65709" y="8818"/>
                </a:lnTo>
                <a:close/>
                <a:moveTo>
                  <a:pt x="75741" y="8818"/>
                </a:moveTo>
                <a:lnTo>
                  <a:pt x="75741" y="13312"/>
                </a:lnTo>
                <a:lnTo>
                  <a:pt x="71247" y="13312"/>
                </a:lnTo>
                <a:lnTo>
                  <a:pt x="71247" y="8818"/>
                </a:lnTo>
                <a:close/>
                <a:moveTo>
                  <a:pt x="81279" y="8818"/>
                </a:moveTo>
                <a:lnTo>
                  <a:pt x="81279" y="13312"/>
                </a:lnTo>
                <a:lnTo>
                  <a:pt x="76786" y="13312"/>
                </a:lnTo>
                <a:lnTo>
                  <a:pt x="76786" y="8818"/>
                </a:lnTo>
                <a:close/>
                <a:moveTo>
                  <a:pt x="86818" y="8818"/>
                </a:moveTo>
                <a:lnTo>
                  <a:pt x="86818" y="13312"/>
                </a:lnTo>
                <a:lnTo>
                  <a:pt x="82312" y="13312"/>
                </a:lnTo>
                <a:lnTo>
                  <a:pt x="82312" y="8818"/>
                </a:lnTo>
                <a:close/>
                <a:moveTo>
                  <a:pt x="92344" y="8818"/>
                </a:moveTo>
                <a:lnTo>
                  <a:pt x="92344" y="13312"/>
                </a:lnTo>
                <a:lnTo>
                  <a:pt x="87850" y="13312"/>
                </a:lnTo>
                <a:lnTo>
                  <a:pt x="87850" y="8818"/>
                </a:lnTo>
                <a:close/>
                <a:moveTo>
                  <a:pt x="96838" y="8818"/>
                </a:moveTo>
                <a:lnTo>
                  <a:pt x="96838" y="13312"/>
                </a:lnTo>
                <a:lnTo>
                  <a:pt x="93389" y="13312"/>
                </a:lnTo>
                <a:lnTo>
                  <a:pt x="93389" y="8818"/>
                </a:lnTo>
                <a:close/>
                <a:moveTo>
                  <a:pt x="9341" y="14356"/>
                </a:moveTo>
                <a:lnTo>
                  <a:pt x="9341" y="18850"/>
                </a:lnTo>
                <a:lnTo>
                  <a:pt x="4835" y="18850"/>
                </a:lnTo>
                <a:lnTo>
                  <a:pt x="4835" y="14356"/>
                </a:lnTo>
                <a:close/>
                <a:moveTo>
                  <a:pt x="14867" y="14356"/>
                </a:moveTo>
                <a:lnTo>
                  <a:pt x="14867" y="18850"/>
                </a:lnTo>
                <a:lnTo>
                  <a:pt x="10373" y="18850"/>
                </a:lnTo>
                <a:lnTo>
                  <a:pt x="10373" y="14356"/>
                </a:lnTo>
                <a:close/>
                <a:moveTo>
                  <a:pt x="20406" y="14356"/>
                </a:moveTo>
                <a:lnTo>
                  <a:pt x="20406" y="18850"/>
                </a:lnTo>
                <a:lnTo>
                  <a:pt x="15912" y="18850"/>
                </a:lnTo>
                <a:lnTo>
                  <a:pt x="15912" y="14356"/>
                </a:lnTo>
                <a:close/>
                <a:moveTo>
                  <a:pt x="25944" y="14356"/>
                </a:moveTo>
                <a:lnTo>
                  <a:pt x="25944" y="18850"/>
                </a:lnTo>
                <a:lnTo>
                  <a:pt x="21438" y="18850"/>
                </a:lnTo>
                <a:lnTo>
                  <a:pt x="21438" y="14356"/>
                </a:lnTo>
                <a:close/>
                <a:moveTo>
                  <a:pt x="31470" y="14356"/>
                </a:moveTo>
                <a:lnTo>
                  <a:pt x="31470" y="18850"/>
                </a:lnTo>
                <a:lnTo>
                  <a:pt x="26976" y="18850"/>
                </a:lnTo>
                <a:lnTo>
                  <a:pt x="26976" y="14356"/>
                </a:lnTo>
                <a:close/>
                <a:moveTo>
                  <a:pt x="37009" y="14356"/>
                </a:moveTo>
                <a:lnTo>
                  <a:pt x="37009" y="18850"/>
                </a:lnTo>
                <a:lnTo>
                  <a:pt x="32515" y="18850"/>
                </a:lnTo>
                <a:lnTo>
                  <a:pt x="32515" y="14356"/>
                </a:lnTo>
                <a:close/>
                <a:moveTo>
                  <a:pt x="42547" y="14356"/>
                </a:moveTo>
                <a:lnTo>
                  <a:pt x="42547" y="18850"/>
                </a:lnTo>
                <a:lnTo>
                  <a:pt x="38041" y="18850"/>
                </a:lnTo>
                <a:lnTo>
                  <a:pt x="38041" y="14356"/>
                </a:lnTo>
                <a:close/>
                <a:moveTo>
                  <a:pt x="48073" y="14356"/>
                </a:moveTo>
                <a:lnTo>
                  <a:pt x="48073" y="18850"/>
                </a:lnTo>
                <a:lnTo>
                  <a:pt x="43579" y="18850"/>
                </a:lnTo>
                <a:lnTo>
                  <a:pt x="43579" y="14356"/>
                </a:lnTo>
                <a:close/>
                <a:moveTo>
                  <a:pt x="53612" y="14356"/>
                </a:moveTo>
                <a:lnTo>
                  <a:pt x="53612" y="18850"/>
                </a:lnTo>
                <a:lnTo>
                  <a:pt x="49118" y="18850"/>
                </a:lnTo>
                <a:lnTo>
                  <a:pt x="49118" y="14356"/>
                </a:lnTo>
                <a:close/>
                <a:moveTo>
                  <a:pt x="59138" y="14356"/>
                </a:moveTo>
                <a:lnTo>
                  <a:pt x="59138" y="18850"/>
                </a:lnTo>
                <a:lnTo>
                  <a:pt x="54644" y="18850"/>
                </a:lnTo>
                <a:lnTo>
                  <a:pt x="54644" y="14356"/>
                </a:lnTo>
                <a:close/>
                <a:moveTo>
                  <a:pt x="64676" y="14356"/>
                </a:moveTo>
                <a:lnTo>
                  <a:pt x="64676" y="18850"/>
                </a:lnTo>
                <a:lnTo>
                  <a:pt x="60182" y="18850"/>
                </a:lnTo>
                <a:lnTo>
                  <a:pt x="60182" y="14356"/>
                </a:lnTo>
                <a:close/>
                <a:moveTo>
                  <a:pt x="70215" y="14356"/>
                </a:moveTo>
                <a:lnTo>
                  <a:pt x="70215" y="18850"/>
                </a:lnTo>
                <a:lnTo>
                  <a:pt x="65709" y="18850"/>
                </a:lnTo>
                <a:lnTo>
                  <a:pt x="65709" y="14356"/>
                </a:lnTo>
                <a:close/>
                <a:moveTo>
                  <a:pt x="75741" y="14356"/>
                </a:moveTo>
                <a:lnTo>
                  <a:pt x="75741" y="18850"/>
                </a:lnTo>
                <a:lnTo>
                  <a:pt x="71247" y="18850"/>
                </a:lnTo>
                <a:lnTo>
                  <a:pt x="71247" y="14356"/>
                </a:lnTo>
                <a:close/>
                <a:moveTo>
                  <a:pt x="81279" y="14356"/>
                </a:moveTo>
                <a:lnTo>
                  <a:pt x="81279" y="18850"/>
                </a:lnTo>
                <a:lnTo>
                  <a:pt x="76786" y="18850"/>
                </a:lnTo>
                <a:lnTo>
                  <a:pt x="76786" y="14356"/>
                </a:lnTo>
                <a:close/>
                <a:moveTo>
                  <a:pt x="86818" y="14356"/>
                </a:moveTo>
                <a:lnTo>
                  <a:pt x="86818" y="18850"/>
                </a:lnTo>
                <a:lnTo>
                  <a:pt x="82312" y="18850"/>
                </a:lnTo>
                <a:lnTo>
                  <a:pt x="82312" y="14356"/>
                </a:lnTo>
                <a:close/>
                <a:moveTo>
                  <a:pt x="92344" y="14356"/>
                </a:moveTo>
                <a:lnTo>
                  <a:pt x="92344" y="18850"/>
                </a:lnTo>
                <a:lnTo>
                  <a:pt x="87850" y="18850"/>
                </a:lnTo>
                <a:lnTo>
                  <a:pt x="87850" y="14356"/>
                </a:lnTo>
                <a:close/>
                <a:moveTo>
                  <a:pt x="96838" y="14356"/>
                </a:moveTo>
                <a:lnTo>
                  <a:pt x="96838" y="18850"/>
                </a:lnTo>
                <a:lnTo>
                  <a:pt x="93389" y="18850"/>
                </a:lnTo>
                <a:lnTo>
                  <a:pt x="93389" y="14356"/>
                </a:lnTo>
                <a:close/>
                <a:moveTo>
                  <a:pt x="101344" y="14356"/>
                </a:moveTo>
                <a:lnTo>
                  <a:pt x="101344" y="18850"/>
                </a:lnTo>
                <a:lnTo>
                  <a:pt x="97882" y="18850"/>
                </a:lnTo>
                <a:lnTo>
                  <a:pt x="97882" y="14356"/>
                </a:lnTo>
                <a:close/>
                <a:moveTo>
                  <a:pt x="9341" y="19883"/>
                </a:moveTo>
                <a:lnTo>
                  <a:pt x="9341" y="24377"/>
                </a:lnTo>
                <a:lnTo>
                  <a:pt x="4835" y="24377"/>
                </a:lnTo>
                <a:lnTo>
                  <a:pt x="4835" y="19883"/>
                </a:lnTo>
                <a:close/>
                <a:moveTo>
                  <a:pt x="14867" y="19883"/>
                </a:moveTo>
                <a:lnTo>
                  <a:pt x="14867" y="24377"/>
                </a:lnTo>
                <a:lnTo>
                  <a:pt x="10373" y="24377"/>
                </a:lnTo>
                <a:lnTo>
                  <a:pt x="10373" y="19883"/>
                </a:lnTo>
                <a:close/>
                <a:moveTo>
                  <a:pt x="20406" y="19883"/>
                </a:moveTo>
                <a:lnTo>
                  <a:pt x="20406" y="24377"/>
                </a:lnTo>
                <a:lnTo>
                  <a:pt x="15912" y="24377"/>
                </a:lnTo>
                <a:lnTo>
                  <a:pt x="15912" y="19883"/>
                </a:lnTo>
                <a:close/>
                <a:moveTo>
                  <a:pt x="25944" y="19883"/>
                </a:moveTo>
                <a:lnTo>
                  <a:pt x="25944" y="24377"/>
                </a:lnTo>
                <a:lnTo>
                  <a:pt x="21438" y="24377"/>
                </a:lnTo>
                <a:lnTo>
                  <a:pt x="21438" y="19883"/>
                </a:lnTo>
                <a:close/>
                <a:moveTo>
                  <a:pt x="31470" y="19883"/>
                </a:moveTo>
                <a:lnTo>
                  <a:pt x="31470" y="24377"/>
                </a:lnTo>
                <a:lnTo>
                  <a:pt x="26976" y="24377"/>
                </a:lnTo>
                <a:lnTo>
                  <a:pt x="26976" y="19883"/>
                </a:lnTo>
                <a:close/>
                <a:moveTo>
                  <a:pt x="37009" y="19883"/>
                </a:moveTo>
                <a:lnTo>
                  <a:pt x="37009" y="24377"/>
                </a:lnTo>
                <a:lnTo>
                  <a:pt x="32515" y="24377"/>
                </a:lnTo>
                <a:lnTo>
                  <a:pt x="32515" y="19883"/>
                </a:lnTo>
                <a:close/>
                <a:moveTo>
                  <a:pt x="42535" y="19883"/>
                </a:moveTo>
                <a:lnTo>
                  <a:pt x="42535" y="24377"/>
                </a:lnTo>
                <a:lnTo>
                  <a:pt x="38041" y="24377"/>
                </a:lnTo>
                <a:lnTo>
                  <a:pt x="38041" y="19883"/>
                </a:lnTo>
                <a:close/>
                <a:moveTo>
                  <a:pt x="48073" y="19883"/>
                </a:moveTo>
                <a:lnTo>
                  <a:pt x="48073" y="24377"/>
                </a:lnTo>
                <a:lnTo>
                  <a:pt x="43579" y="24377"/>
                </a:lnTo>
                <a:lnTo>
                  <a:pt x="43579" y="19883"/>
                </a:lnTo>
                <a:close/>
                <a:moveTo>
                  <a:pt x="53612" y="19883"/>
                </a:moveTo>
                <a:lnTo>
                  <a:pt x="53612" y="24377"/>
                </a:lnTo>
                <a:lnTo>
                  <a:pt x="49106" y="24377"/>
                </a:lnTo>
                <a:lnTo>
                  <a:pt x="49106" y="19883"/>
                </a:lnTo>
                <a:close/>
                <a:moveTo>
                  <a:pt x="59138" y="19883"/>
                </a:moveTo>
                <a:lnTo>
                  <a:pt x="59138" y="24377"/>
                </a:lnTo>
                <a:lnTo>
                  <a:pt x="54644" y="24377"/>
                </a:lnTo>
                <a:lnTo>
                  <a:pt x="54644" y="19883"/>
                </a:lnTo>
                <a:close/>
                <a:moveTo>
                  <a:pt x="64676" y="19883"/>
                </a:moveTo>
                <a:lnTo>
                  <a:pt x="64676" y="24377"/>
                </a:lnTo>
                <a:lnTo>
                  <a:pt x="60182" y="24377"/>
                </a:lnTo>
                <a:lnTo>
                  <a:pt x="60182" y="19883"/>
                </a:lnTo>
                <a:close/>
                <a:moveTo>
                  <a:pt x="70215" y="19883"/>
                </a:moveTo>
                <a:lnTo>
                  <a:pt x="70215" y="24377"/>
                </a:lnTo>
                <a:lnTo>
                  <a:pt x="65709" y="24377"/>
                </a:lnTo>
                <a:lnTo>
                  <a:pt x="65709" y="19883"/>
                </a:lnTo>
                <a:close/>
                <a:moveTo>
                  <a:pt x="75741" y="19883"/>
                </a:moveTo>
                <a:lnTo>
                  <a:pt x="75741" y="24377"/>
                </a:lnTo>
                <a:lnTo>
                  <a:pt x="71247" y="24377"/>
                </a:lnTo>
                <a:lnTo>
                  <a:pt x="71247" y="19883"/>
                </a:lnTo>
                <a:close/>
                <a:moveTo>
                  <a:pt x="81279" y="19883"/>
                </a:moveTo>
                <a:lnTo>
                  <a:pt x="81279" y="24377"/>
                </a:lnTo>
                <a:lnTo>
                  <a:pt x="76786" y="24377"/>
                </a:lnTo>
                <a:lnTo>
                  <a:pt x="76786" y="19883"/>
                </a:lnTo>
                <a:close/>
                <a:moveTo>
                  <a:pt x="86806" y="19883"/>
                </a:moveTo>
                <a:lnTo>
                  <a:pt x="86806" y="24377"/>
                </a:lnTo>
                <a:lnTo>
                  <a:pt x="82312" y="24377"/>
                </a:lnTo>
                <a:lnTo>
                  <a:pt x="82312" y="19883"/>
                </a:lnTo>
                <a:close/>
                <a:moveTo>
                  <a:pt x="92344" y="19883"/>
                </a:moveTo>
                <a:lnTo>
                  <a:pt x="92344" y="24377"/>
                </a:lnTo>
                <a:lnTo>
                  <a:pt x="87850" y="24377"/>
                </a:lnTo>
                <a:lnTo>
                  <a:pt x="87850" y="19883"/>
                </a:lnTo>
                <a:close/>
                <a:moveTo>
                  <a:pt x="96838" y="19883"/>
                </a:moveTo>
                <a:lnTo>
                  <a:pt x="96838" y="24377"/>
                </a:lnTo>
                <a:lnTo>
                  <a:pt x="93376" y="24377"/>
                </a:lnTo>
                <a:lnTo>
                  <a:pt x="93376" y="19883"/>
                </a:lnTo>
                <a:close/>
                <a:moveTo>
                  <a:pt x="101332" y="19883"/>
                </a:moveTo>
                <a:lnTo>
                  <a:pt x="101332" y="24377"/>
                </a:lnTo>
                <a:lnTo>
                  <a:pt x="97882" y="24377"/>
                </a:lnTo>
                <a:lnTo>
                  <a:pt x="97882" y="19883"/>
                </a:lnTo>
                <a:close/>
                <a:moveTo>
                  <a:pt x="3802" y="0"/>
                </a:moveTo>
                <a:lnTo>
                  <a:pt x="3802" y="2247"/>
                </a:lnTo>
                <a:lnTo>
                  <a:pt x="1" y="2247"/>
                </a:lnTo>
                <a:lnTo>
                  <a:pt x="1" y="3280"/>
                </a:lnTo>
                <a:lnTo>
                  <a:pt x="3802" y="3280"/>
                </a:lnTo>
                <a:lnTo>
                  <a:pt x="3802" y="7774"/>
                </a:lnTo>
                <a:lnTo>
                  <a:pt x="1" y="7774"/>
                </a:lnTo>
                <a:lnTo>
                  <a:pt x="1" y="8818"/>
                </a:lnTo>
                <a:lnTo>
                  <a:pt x="3802" y="8818"/>
                </a:lnTo>
                <a:lnTo>
                  <a:pt x="3802" y="13312"/>
                </a:lnTo>
                <a:lnTo>
                  <a:pt x="1" y="13312"/>
                </a:lnTo>
                <a:lnTo>
                  <a:pt x="1" y="14344"/>
                </a:lnTo>
                <a:lnTo>
                  <a:pt x="3802" y="14344"/>
                </a:lnTo>
                <a:lnTo>
                  <a:pt x="3802" y="24377"/>
                </a:lnTo>
                <a:lnTo>
                  <a:pt x="2709" y="24377"/>
                </a:lnTo>
                <a:lnTo>
                  <a:pt x="2369" y="25421"/>
                </a:lnTo>
                <a:lnTo>
                  <a:pt x="3802" y="25421"/>
                </a:lnTo>
                <a:lnTo>
                  <a:pt x="3802" y="29393"/>
                </a:lnTo>
                <a:lnTo>
                  <a:pt x="4847" y="29393"/>
                </a:lnTo>
                <a:lnTo>
                  <a:pt x="4847" y="25421"/>
                </a:lnTo>
                <a:lnTo>
                  <a:pt x="9341" y="25421"/>
                </a:lnTo>
                <a:lnTo>
                  <a:pt x="9341" y="29393"/>
                </a:lnTo>
                <a:lnTo>
                  <a:pt x="10373" y="29393"/>
                </a:lnTo>
                <a:lnTo>
                  <a:pt x="10373" y="25421"/>
                </a:lnTo>
                <a:lnTo>
                  <a:pt x="14879" y="25421"/>
                </a:lnTo>
                <a:lnTo>
                  <a:pt x="14879" y="29393"/>
                </a:lnTo>
                <a:lnTo>
                  <a:pt x="15912" y="29393"/>
                </a:lnTo>
                <a:lnTo>
                  <a:pt x="15912" y="25421"/>
                </a:lnTo>
                <a:lnTo>
                  <a:pt x="20406" y="25421"/>
                </a:lnTo>
                <a:lnTo>
                  <a:pt x="20406" y="29393"/>
                </a:lnTo>
                <a:lnTo>
                  <a:pt x="21450" y="29393"/>
                </a:lnTo>
                <a:lnTo>
                  <a:pt x="21450" y="25421"/>
                </a:lnTo>
                <a:lnTo>
                  <a:pt x="25944" y="25421"/>
                </a:lnTo>
                <a:lnTo>
                  <a:pt x="25944" y="29393"/>
                </a:lnTo>
                <a:lnTo>
                  <a:pt x="26976" y="29393"/>
                </a:lnTo>
                <a:lnTo>
                  <a:pt x="26976" y="25421"/>
                </a:lnTo>
                <a:lnTo>
                  <a:pt x="31482" y="25421"/>
                </a:lnTo>
                <a:lnTo>
                  <a:pt x="31482" y="29393"/>
                </a:lnTo>
                <a:lnTo>
                  <a:pt x="32515" y="29393"/>
                </a:lnTo>
                <a:lnTo>
                  <a:pt x="32515" y="25421"/>
                </a:lnTo>
                <a:lnTo>
                  <a:pt x="37009" y="25421"/>
                </a:lnTo>
                <a:lnTo>
                  <a:pt x="37009" y="29393"/>
                </a:lnTo>
                <a:lnTo>
                  <a:pt x="38053" y="29393"/>
                </a:lnTo>
                <a:lnTo>
                  <a:pt x="38053" y="25421"/>
                </a:lnTo>
                <a:lnTo>
                  <a:pt x="42547" y="25421"/>
                </a:lnTo>
                <a:lnTo>
                  <a:pt x="42547" y="29393"/>
                </a:lnTo>
                <a:lnTo>
                  <a:pt x="43579" y="29393"/>
                </a:lnTo>
                <a:lnTo>
                  <a:pt x="43579" y="25421"/>
                </a:lnTo>
                <a:lnTo>
                  <a:pt x="48073" y="25421"/>
                </a:lnTo>
                <a:lnTo>
                  <a:pt x="48073" y="29393"/>
                </a:lnTo>
                <a:lnTo>
                  <a:pt x="49118" y="29393"/>
                </a:lnTo>
                <a:lnTo>
                  <a:pt x="49118" y="25421"/>
                </a:lnTo>
                <a:lnTo>
                  <a:pt x="53612" y="25421"/>
                </a:lnTo>
                <a:lnTo>
                  <a:pt x="53612" y="29393"/>
                </a:lnTo>
                <a:lnTo>
                  <a:pt x="54644" y="29393"/>
                </a:lnTo>
                <a:lnTo>
                  <a:pt x="54644" y="25421"/>
                </a:lnTo>
                <a:lnTo>
                  <a:pt x="59150" y="25421"/>
                </a:lnTo>
                <a:lnTo>
                  <a:pt x="59150" y="29393"/>
                </a:lnTo>
                <a:lnTo>
                  <a:pt x="60182" y="29393"/>
                </a:lnTo>
                <a:lnTo>
                  <a:pt x="60182" y="25421"/>
                </a:lnTo>
                <a:lnTo>
                  <a:pt x="64676" y="25421"/>
                </a:lnTo>
                <a:lnTo>
                  <a:pt x="64676" y="29393"/>
                </a:lnTo>
                <a:lnTo>
                  <a:pt x="65721" y="29393"/>
                </a:lnTo>
                <a:lnTo>
                  <a:pt x="65721" y="25421"/>
                </a:lnTo>
                <a:lnTo>
                  <a:pt x="70215" y="25421"/>
                </a:lnTo>
                <a:lnTo>
                  <a:pt x="70215" y="29393"/>
                </a:lnTo>
                <a:lnTo>
                  <a:pt x="71247" y="29393"/>
                </a:lnTo>
                <a:lnTo>
                  <a:pt x="71247" y="25421"/>
                </a:lnTo>
                <a:lnTo>
                  <a:pt x="75741" y="25421"/>
                </a:lnTo>
                <a:lnTo>
                  <a:pt x="75741" y="29393"/>
                </a:lnTo>
                <a:lnTo>
                  <a:pt x="76786" y="29393"/>
                </a:lnTo>
                <a:lnTo>
                  <a:pt x="76786" y="25421"/>
                </a:lnTo>
                <a:lnTo>
                  <a:pt x="81279" y="25421"/>
                </a:lnTo>
                <a:lnTo>
                  <a:pt x="81279" y="29393"/>
                </a:lnTo>
                <a:lnTo>
                  <a:pt x="82324" y="29393"/>
                </a:lnTo>
                <a:lnTo>
                  <a:pt x="82324" y="25421"/>
                </a:lnTo>
                <a:lnTo>
                  <a:pt x="86818" y="25421"/>
                </a:lnTo>
                <a:lnTo>
                  <a:pt x="86818" y="29393"/>
                </a:lnTo>
                <a:lnTo>
                  <a:pt x="87850" y="29393"/>
                </a:lnTo>
                <a:lnTo>
                  <a:pt x="87850" y="25421"/>
                </a:lnTo>
                <a:lnTo>
                  <a:pt x="92344" y="25421"/>
                </a:lnTo>
                <a:lnTo>
                  <a:pt x="92344" y="29393"/>
                </a:lnTo>
                <a:lnTo>
                  <a:pt x="93389" y="29393"/>
                </a:lnTo>
                <a:lnTo>
                  <a:pt x="93389" y="25421"/>
                </a:lnTo>
                <a:lnTo>
                  <a:pt x="96850" y="25421"/>
                </a:lnTo>
                <a:lnTo>
                  <a:pt x="96850" y="29393"/>
                </a:lnTo>
                <a:lnTo>
                  <a:pt x="97882" y="29393"/>
                </a:lnTo>
                <a:lnTo>
                  <a:pt x="97882" y="25421"/>
                </a:lnTo>
                <a:lnTo>
                  <a:pt x="101344" y="25421"/>
                </a:lnTo>
                <a:lnTo>
                  <a:pt x="101344" y="29393"/>
                </a:lnTo>
                <a:lnTo>
                  <a:pt x="102376" y="29393"/>
                </a:lnTo>
                <a:lnTo>
                  <a:pt x="102376" y="25421"/>
                </a:lnTo>
                <a:lnTo>
                  <a:pt x="103069" y="25421"/>
                </a:lnTo>
                <a:lnTo>
                  <a:pt x="103069" y="24377"/>
                </a:lnTo>
                <a:lnTo>
                  <a:pt x="102376" y="24377"/>
                </a:lnTo>
                <a:lnTo>
                  <a:pt x="102376" y="23514"/>
                </a:lnTo>
                <a:lnTo>
                  <a:pt x="101684" y="23514"/>
                </a:lnTo>
                <a:cubicBezTo>
                  <a:pt x="101684" y="23514"/>
                  <a:pt x="101684" y="23514"/>
                  <a:pt x="102376" y="20927"/>
                </a:cubicBezTo>
                <a:lnTo>
                  <a:pt x="102376" y="19883"/>
                </a:lnTo>
                <a:lnTo>
                  <a:pt x="102656" y="19883"/>
                </a:lnTo>
                <a:cubicBezTo>
                  <a:pt x="102741" y="19567"/>
                  <a:pt x="102826" y="19227"/>
                  <a:pt x="102935" y="18850"/>
                </a:cubicBezTo>
                <a:lnTo>
                  <a:pt x="102376" y="18850"/>
                </a:lnTo>
                <a:lnTo>
                  <a:pt x="102376" y="14356"/>
                </a:lnTo>
                <a:lnTo>
                  <a:pt x="102814" y="14356"/>
                </a:lnTo>
                <a:lnTo>
                  <a:pt x="101344" y="13020"/>
                </a:lnTo>
                <a:lnTo>
                  <a:pt x="101344" y="13312"/>
                </a:lnTo>
                <a:lnTo>
                  <a:pt x="97882" y="13312"/>
                </a:lnTo>
                <a:lnTo>
                  <a:pt x="97882" y="8818"/>
                </a:lnTo>
                <a:lnTo>
                  <a:pt x="99959" y="8818"/>
                </a:lnTo>
                <a:lnTo>
                  <a:pt x="99959" y="7774"/>
                </a:lnTo>
                <a:lnTo>
                  <a:pt x="97882" y="7774"/>
                </a:lnTo>
                <a:lnTo>
                  <a:pt x="97882" y="3280"/>
                </a:lnTo>
                <a:lnTo>
                  <a:pt x="101077" y="3280"/>
                </a:lnTo>
                <a:lnTo>
                  <a:pt x="102376" y="693"/>
                </a:lnTo>
                <a:lnTo>
                  <a:pt x="102376" y="0"/>
                </a:lnTo>
                <a:lnTo>
                  <a:pt x="101344" y="0"/>
                </a:lnTo>
                <a:lnTo>
                  <a:pt x="101344" y="2247"/>
                </a:lnTo>
                <a:lnTo>
                  <a:pt x="97882" y="2247"/>
                </a:lnTo>
                <a:lnTo>
                  <a:pt x="97882" y="0"/>
                </a:lnTo>
                <a:lnTo>
                  <a:pt x="96850" y="0"/>
                </a:lnTo>
                <a:lnTo>
                  <a:pt x="96850" y="2247"/>
                </a:lnTo>
                <a:lnTo>
                  <a:pt x="93389" y="2247"/>
                </a:lnTo>
                <a:lnTo>
                  <a:pt x="93389" y="0"/>
                </a:lnTo>
                <a:lnTo>
                  <a:pt x="92344" y="0"/>
                </a:lnTo>
                <a:lnTo>
                  <a:pt x="92344" y="2247"/>
                </a:lnTo>
                <a:lnTo>
                  <a:pt x="87850" y="2247"/>
                </a:lnTo>
                <a:lnTo>
                  <a:pt x="87850" y="0"/>
                </a:lnTo>
                <a:lnTo>
                  <a:pt x="86818" y="0"/>
                </a:lnTo>
                <a:lnTo>
                  <a:pt x="86818" y="2247"/>
                </a:lnTo>
                <a:lnTo>
                  <a:pt x="82324" y="2247"/>
                </a:lnTo>
                <a:lnTo>
                  <a:pt x="82324" y="0"/>
                </a:lnTo>
                <a:lnTo>
                  <a:pt x="81279" y="0"/>
                </a:lnTo>
                <a:lnTo>
                  <a:pt x="81279" y="2247"/>
                </a:lnTo>
                <a:lnTo>
                  <a:pt x="76786" y="2247"/>
                </a:lnTo>
                <a:lnTo>
                  <a:pt x="76786" y="0"/>
                </a:lnTo>
                <a:lnTo>
                  <a:pt x="75741" y="0"/>
                </a:lnTo>
                <a:lnTo>
                  <a:pt x="75741" y="2247"/>
                </a:lnTo>
                <a:lnTo>
                  <a:pt x="71247" y="2247"/>
                </a:lnTo>
                <a:lnTo>
                  <a:pt x="71247" y="0"/>
                </a:lnTo>
                <a:lnTo>
                  <a:pt x="70215" y="0"/>
                </a:lnTo>
                <a:lnTo>
                  <a:pt x="70215" y="2247"/>
                </a:lnTo>
                <a:lnTo>
                  <a:pt x="65721" y="2247"/>
                </a:lnTo>
                <a:lnTo>
                  <a:pt x="65721" y="0"/>
                </a:lnTo>
                <a:lnTo>
                  <a:pt x="64676" y="0"/>
                </a:lnTo>
                <a:lnTo>
                  <a:pt x="64676" y="2247"/>
                </a:lnTo>
                <a:lnTo>
                  <a:pt x="60182" y="2247"/>
                </a:lnTo>
                <a:lnTo>
                  <a:pt x="60182" y="0"/>
                </a:lnTo>
                <a:lnTo>
                  <a:pt x="59150" y="0"/>
                </a:lnTo>
                <a:lnTo>
                  <a:pt x="59150" y="2247"/>
                </a:lnTo>
                <a:lnTo>
                  <a:pt x="54644" y="2247"/>
                </a:lnTo>
                <a:lnTo>
                  <a:pt x="54644" y="0"/>
                </a:lnTo>
                <a:lnTo>
                  <a:pt x="53612" y="0"/>
                </a:lnTo>
                <a:lnTo>
                  <a:pt x="53612" y="2247"/>
                </a:lnTo>
                <a:lnTo>
                  <a:pt x="49118" y="2247"/>
                </a:lnTo>
                <a:lnTo>
                  <a:pt x="49118" y="0"/>
                </a:lnTo>
                <a:lnTo>
                  <a:pt x="48073" y="0"/>
                </a:lnTo>
                <a:lnTo>
                  <a:pt x="48073" y="2247"/>
                </a:lnTo>
                <a:lnTo>
                  <a:pt x="43579" y="2247"/>
                </a:lnTo>
                <a:lnTo>
                  <a:pt x="43579" y="0"/>
                </a:lnTo>
                <a:lnTo>
                  <a:pt x="42547" y="0"/>
                </a:lnTo>
                <a:lnTo>
                  <a:pt x="42547" y="2247"/>
                </a:lnTo>
                <a:lnTo>
                  <a:pt x="38053" y="2247"/>
                </a:lnTo>
                <a:lnTo>
                  <a:pt x="38053" y="0"/>
                </a:lnTo>
                <a:lnTo>
                  <a:pt x="37009" y="0"/>
                </a:lnTo>
                <a:lnTo>
                  <a:pt x="37009" y="2247"/>
                </a:lnTo>
                <a:lnTo>
                  <a:pt x="32515" y="2247"/>
                </a:lnTo>
                <a:lnTo>
                  <a:pt x="32515" y="0"/>
                </a:lnTo>
                <a:lnTo>
                  <a:pt x="31482" y="0"/>
                </a:lnTo>
                <a:lnTo>
                  <a:pt x="31482" y="2247"/>
                </a:lnTo>
                <a:lnTo>
                  <a:pt x="26976" y="2247"/>
                </a:lnTo>
                <a:lnTo>
                  <a:pt x="26976" y="0"/>
                </a:lnTo>
                <a:lnTo>
                  <a:pt x="25944" y="0"/>
                </a:lnTo>
                <a:lnTo>
                  <a:pt x="25944" y="2247"/>
                </a:lnTo>
                <a:lnTo>
                  <a:pt x="21450" y="2247"/>
                </a:lnTo>
                <a:lnTo>
                  <a:pt x="21450" y="0"/>
                </a:lnTo>
                <a:lnTo>
                  <a:pt x="20406" y="0"/>
                </a:lnTo>
                <a:lnTo>
                  <a:pt x="20406" y="2247"/>
                </a:lnTo>
                <a:lnTo>
                  <a:pt x="15912" y="2247"/>
                </a:lnTo>
                <a:lnTo>
                  <a:pt x="15912" y="0"/>
                </a:lnTo>
                <a:lnTo>
                  <a:pt x="14879" y="0"/>
                </a:lnTo>
                <a:lnTo>
                  <a:pt x="14879" y="2247"/>
                </a:lnTo>
                <a:lnTo>
                  <a:pt x="10373" y="2247"/>
                </a:lnTo>
                <a:lnTo>
                  <a:pt x="10373" y="0"/>
                </a:lnTo>
                <a:lnTo>
                  <a:pt x="9341" y="0"/>
                </a:lnTo>
                <a:lnTo>
                  <a:pt x="9341" y="2247"/>
                </a:lnTo>
                <a:lnTo>
                  <a:pt x="4847" y="2247"/>
                </a:lnTo>
                <a:lnTo>
                  <a:pt x="48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5600" y="925100"/>
            <a:ext cx="65289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swald"/>
              <a:buNone/>
              <a:defRPr sz="4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5600" y="2395703"/>
            <a:ext cx="65289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2"/>
          <p:cNvSpPr txBox="1">
            <a:spLocks noGrp="1"/>
          </p:cNvSpPr>
          <p:nvPr>
            <p:ph type="subTitle" idx="4294967295"/>
          </p:nvPr>
        </p:nvSpPr>
        <p:spPr>
          <a:xfrm>
            <a:off x="3891828" y="4250276"/>
            <a:ext cx="3115200" cy="17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</a:pPr>
            <a:r>
              <a:rPr lang="pt-BR" sz="1400" dirty="0">
                <a:solidFill>
                  <a:schemeClr val="accent1"/>
                </a:solidFill>
              </a:rPr>
              <a:t>A menina e a roda de histórias (</a:t>
            </a:r>
            <a:r>
              <a:rPr lang="pt-BR" sz="1400" dirty="0" err="1">
                <a:solidFill>
                  <a:schemeClr val="accent1"/>
                </a:solidFill>
              </a:rPr>
              <a:t>Karuá</a:t>
            </a:r>
            <a:r>
              <a:rPr lang="pt-BR" sz="1400" dirty="0">
                <a:solidFill>
                  <a:schemeClr val="accent1"/>
                </a:solidFill>
              </a:rPr>
              <a:t>, 2022)</a:t>
            </a:r>
            <a:endParaRPr sz="1400" dirty="0">
              <a:solidFill>
                <a:schemeClr val="accent1"/>
              </a:solidFill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600"/>
              <a:buChar char="●"/>
            </a:pPr>
            <a:r>
              <a:rPr lang="en" sz="1400" dirty="0">
                <a:solidFill>
                  <a:schemeClr val="accent1"/>
                </a:solidFill>
              </a:rPr>
              <a:t>A menina que devolvia livros (Karuá, 2020)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470" name="Google Shape;470;p22"/>
          <p:cNvSpPr txBox="1">
            <a:spLocks noGrp="1"/>
          </p:cNvSpPr>
          <p:nvPr>
            <p:ph type="subTitle" idx="4294967295"/>
          </p:nvPr>
        </p:nvSpPr>
        <p:spPr>
          <a:xfrm>
            <a:off x="575760" y="4498985"/>
            <a:ext cx="3115200" cy="342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</a:rPr>
              <a:t>Mestrado em Educação 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471" name="Google Shape;471;p22"/>
          <p:cNvSpPr/>
          <p:nvPr/>
        </p:nvSpPr>
        <p:spPr>
          <a:xfrm>
            <a:off x="580547" y="3440835"/>
            <a:ext cx="2085600" cy="442302"/>
          </a:xfrm>
          <a:custGeom>
            <a:avLst/>
            <a:gdLst/>
            <a:ahLst/>
            <a:cxnLst/>
            <a:rect l="l" t="t" r="r" b="b"/>
            <a:pathLst>
              <a:path w="235395" h="26794" extrusionOk="0">
                <a:moveTo>
                  <a:pt x="1069" y="1"/>
                </a:moveTo>
                <a:lnTo>
                  <a:pt x="1700" y="1689"/>
                </a:lnTo>
                <a:lnTo>
                  <a:pt x="1190" y="4580"/>
                </a:lnTo>
                <a:lnTo>
                  <a:pt x="1700" y="6559"/>
                </a:lnTo>
                <a:lnTo>
                  <a:pt x="2538" y="8988"/>
                </a:lnTo>
                <a:lnTo>
                  <a:pt x="1700" y="11333"/>
                </a:lnTo>
                <a:lnTo>
                  <a:pt x="1700" y="12474"/>
                </a:lnTo>
                <a:lnTo>
                  <a:pt x="2538" y="13907"/>
                </a:lnTo>
                <a:lnTo>
                  <a:pt x="2976" y="15632"/>
                </a:lnTo>
                <a:cubicBezTo>
                  <a:pt x="2976" y="15632"/>
                  <a:pt x="2976" y="15632"/>
                  <a:pt x="2977" y="15632"/>
                </a:cubicBezTo>
                <a:cubicBezTo>
                  <a:pt x="3039" y="15632"/>
                  <a:pt x="2198" y="17806"/>
                  <a:pt x="2198" y="17806"/>
                </a:cubicBezTo>
                <a:lnTo>
                  <a:pt x="1700" y="20017"/>
                </a:lnTo>
                <a:lnTo>
                  <a:pt x="1700" y="23369"/>
                </a:lnTo>
                <a:lnTo>
                  <a:pt x="1190" y="25276"/>
                </a:lnTo>
                <a:lnTo>
                  <a:pt x="0" y="26794"/>
                </a:lnTo>
                <a:lnTo>
                  <a:pt x="228872" y="26794"/>
                </a:lnTo>
                <a:lnTo>
                  <a:pt x="228872" y="25470"/>
                </a:lnTo>
                <a:lnTo>
                  <a:pt x="230645" y="23940"/>
                </a:lnTo>
                <a:lnTo>
                  <a:pt x="232006" y="22385"/>
                </a:lnTo>
                <a:lnTo>
                  <a:pt x="234350" y="19944"/>
                </a:lnTo>
                <a:lnTo>
                  <a:pt x="234350" y="18013"/>
                </a:lnTo>
                <a:lnTo>
                  <a:pt x="235394" y="15948"/>
                </a:lnTo>
                <a:lnTo>
                  <a:pt x="234350" y="12292"/>
                </a:lnTo>
                <a:lnTo>
                  <a:pt x="234350" y="6657"/>
                </a:lnTo>
                <a:cubicBezTo>
                  <a:pt x="234350" y="6657"/>
                  <a:pt x="235394" y="4410"/>
                  <a:pt x="235042" y="3693"/>
                </a:cubicBezTo>
                <a:cubicBezTo>
                  <a:pt x="234690" y="2976"/>
                  <a:pt x="235054" y="1701"/>
                  <a:pt x="235054" y="1701"/>
                </a:cubicBezTo>
                <a:lnTo>
                  <a:pt x="2350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Formação 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2" name="Google Shape;472;p22"/>
          <p:cNvSpPr txBox="1">
            <a:spLocks noGrp="1"/>
          </p:cNvSpPr>
          <p:nvPr>
            <p:ph type="title"/>
          </p:nvPr>
        </p:nvSpPr>
        <p:spPr>
          <a:xfrm>
            <a:off x="2568476" y="339305"/>
            <a:ext cx="4789247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Cláudia Cunha Melo Barros</a:t>
            </a:r>
            <a:endParaRPr sz="3000" dirty="0"/>
          </a:p>
        </p:txBody>
      </p:sp>
      <p:sp>
        <p:nvSpPr>
          <p:cNvPr id="473" name="Google Shape;473;p22"/>
          <p:cNvSpPr txBox="1">
            <a:spLocks noGrp="1"/>
          </p:cNvSpPr>
          <p:nvPr>
            <p:ph type="subTitle" idx="4294967295"/>
          </p:nvPr>
        </p:nvSpPr>
        <p:spPr>
          <a:xfrm>
            <a:off x="2645109" y="1249603"/>
            <a:ext cx="4505100" cy="10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dirty="0">
                <a:solidFill>
                  <a:srgbClr val="666666"/>
                </a:solidFill>
                <a:effectLst/>
                <a:latin typeface="Cairo" panose="020B0604020202020204" charset="-78"/>
                <a:cs typeface="Cairo" panose="020B0604020202020204" charset="-78"/>
              </a:rPr>
              <a:t>Graduada em Pedagogia (UNIFOR), Especialista em Gestão Educacional (UFSM) e em Psicopedagogia (UFC); Mestre em Formação de Professores (PPGE /UECE). Experiência Profissional em tutoria em EAD, Professora de IES, Professora de Educação Infantil, Professora das séries iniciais do ensino fundamental, Gestora Escolar, empreendedora, idealizadora do Projeto Bambinos de reforço escolar e educação artística. </a:t>
            </a:r>
            <a:endParaRPr sz="1400" dirty="0">
              <a:solidFill>
                <a:schemeClr val="accent1"/>
              </a:solidFill>
              <a:latin typeface="Cairo" panose="020B0604020202020204" charset="-78"/>
              <a:cs typeface="Cairo" panose="020B0604020202020204" charset="-78"/>
            </a:endParaRPr>
          </a:p>
        </p:txBody>
      </p:sp>
      <p:sp>
        <p:nvSpPr>
          <p:cNvPr id="474" name="Google Shape;474;p22"/>
          <p:cNvSpPr txBox="1">
            <a:spLocks noGrp="1"/>
          </p:cNvSpPr>
          <p:nvPr>
            <p:ph type="subTitle" idx="4294967295"/>
          </p:nvPr>
        </p:nvSpPr>
        <p:spPr>
          <a:xfrm>
            <a:off x="2601200" y="904071"/>
            <a:ext cx="4505100" cy="35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/>
                </a:solidFill>
              </a:rPr>
              <a:t>(85) 9 8817 – 6430 | cunhabarros1@gmail.com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475" name="Google Shape;475;p22"/>
          <p:cNvSpPr txBox="1">
            <a:spLocks noGrp="1"/>
          </p:cNvSpPr>
          <p:nvPr>
            <p:ph type="subTitle" idx="4294967295"/>
          </p:nvPr>
        </p:nvSpPr>
        <p:spPr>
          <a:xfrm>
            <a:off x="575760" y="4313289"/>
            <a:ext cx="13578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1"/>
                </a:solidFill>
              </a:rPr>
              <a:t>2012 - 2015</a:t>
            </a:r>
            <a:endParaRPr sz="1400" b="1" dirty="0">
              <a:solidFill>
                <a:schemeClr val="accent1"/>
              </a:solidFill>
            </a:endParaRPr>
          </a:p>
        </p:txBody>
      </p:sp>
      <p:sp>
        <p:nvSpPr>
          <p:cNvPr id="477" name="Google Shape;477;p22"/>
          <p:cNvSpPr txBox="1">
            <a:spLocks noGrp="1"/>
          </p:cNvSpPr>
          <p:nvPr>
            <p:ph type="subTitle" idx="4294967295"/>
          </p:nvPr>
        </p:nvSpPr>
        <p:spPr>
          <a:xfrm>
            <a:off x="559509" y="4053555"/>
            <a:ext cx="31152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Universidade Estadual do Ceará</a:t>
            </a:r>
            <a:endParaRPr sz="14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78" name="Google Shape;478;p22"/>
          <p:cNvSpPr/>
          <p:nvPr/>
        </p:nvSpPr>
        <p:spPr>
          <a:xfrm>
            <a:off x="3850729" y="3455143"/>
            <a:ext cx="2085600" cy="442302"/>
          </a:xfrm>
          <a:custGeom>
            <a:avLst/>
            <a:gdLst/>
            <a:ahLst/>
            <a:cxnLst/>
            <a:rect l="l" t="t" r="r" b="b"/>
            <a:pathLst>
              <a:path w="235395" h="26794" extrusionOk="0">
                <a:moveTo>
                  <a:pt x="1069" y="1"/>
                </a:moveTo>
                <a:lnTo>
                  <a:pt x="1700" y="1689"/>
                </a:lnTo>
                <a:lnTo>
                  <a:pt x="1190" y="4580"/>
                </a:lnTo>
                <a:lnTo>
                  <a:pt x="1700" y="6559"/>
                </a:lnTo>
                <a:lnTo>
                  <a:pt x="2538" y="8988"/>
                </a:lnTo>
                <a:lnTo>
                  <a:pt x="1700" y="11333"/>
                </a:lnTo>
                <a:lnTo>
                  <a:pt x="1700" y="12474"/>
                </a:lnTo>
                <a:lnTo>
                  <a:pt x="2538" y="13907"/>
                </a:lnTo>
                <a:lnTo>
                  <a:pt x="2976" y="15632"/>
                </a:lnTo>
                <a:cubicBezTo>
                  <a:pt x="2976" y="15632"/>
                  <a:pt x="2976" y="15632"/>
                  <a:pt x="2977" y="15632"/>
                </a:cubicBezTo>
                <a:cubicBezTo>
                  <a:pt x="3039" y="15632"/>
                  <a:pt x="2198" y="17806"/>
                  <a:pt x="2198" y="17806"/>
                </a:cubicBezTo>
                <a:lnTo>
                  <a:pt x="1700" y="20017"/>
                </a:lnTo>
                <a:lnTo>
                  <a:pt x="1700" y="23369"/>
                </a:lnTo>
                <a:lnTo>
                  <a:pt x="1190" y="25276"/>
                </a:lnTo>
                <a:lnTo>
                  <a:pt x="0" y="26794"/>
                </a:lnTo>
                <a:lnTo>
                  <a:pt x="228872" y="26794"/>
                </a:lnTo>
                <a:lnTo>
                  <a:pt x="228872" y="25470"/>
                </a:lnTo>
                <a:lnTo>
                  <a:pt x="230645" y="23940"/>
                </a:lnTo>
                <a:lnTo>
                  <a:pt x="232006" y="22385"/>
                </a:lnTo>
                <a:lnTo>
                  <a:pt x="234350" y="19944"/>
                </a:lnTo>
                <a:lnTo>
                  <a:pt x="234350" y="18013"/>
                </a:lnTo>
                <a:lnTo>
                  <a:pt x="235394" y="15948"/>
                </a:lnTo>
                <a:lnTo>
                  <a:pt x="234350" y="12292"/>
                </a:lnTo>
                <a:lnTo>
                  <a:pt x="234350" y="6657"/>
                </a:lnTo>
                <a:cubicBezTo>
                  <a:pt x="234350" y="6657"/>
                  <a:pt x="235394" y="4410"/>
                  <a:pt x="235042" y="3693"/>
                </a:cubicBezTo>
                <a:cubicBezTo>
                  <a:pt x="234690" y="2976"/>
                  <a:pt x="235054" y="1701"/>
                  <a:pt x="235054" y="1701"/>
                </a:cubicBezTo>
                <a:lnTo>
                  <a:pt x="2350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Livros Publicados</a:t>
            </a:r>
            <a:endParaRPr sz="2000" b="1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647700" y="7438404"/>
            <a:ext cx="2189762" cy="442302"/>
          </a:xfrm>
          <a:custGeom>
            <a:avLst/>
            <a:gdLst/>
            <a:ahLst/>
            <a:cxnLst/>
            <a:rect l="l" t="t" r="r" b="b"/>
            <a:pathLst>
              <a:path w="235395" h="26794" extrusionOk="0">
                <a:moveTo>
                  <a:pt x="1069" y="1"/>
                </a:moveTo>
                <a:lnTo>
                  <a:pt x="1700" y="1689"/>
                </a:lnTo>
                <a:lnTo>
                  <a:pt x="1190" y="4580"/>
                </a:lnTo>
                <a:lnTo>
                  <a:pt x="1700" y="6559"/>
                </a:lnTo>
                <a:lnTo>
                  <a:pt x="2538" y="8988"/>
                </a:lnTo>
                <a:lnTo>
                  <a:pt x="1700" y="11333"/>
                </a:lnTo>
                <a:lnTo>
                  <a:pt x="1700" y="12474"/>
                </a:lnTo>
                <a:lnTo>
                  <a:pt x="2538" y="13907"/>
                </a:lnTo>
                <a:lnTo>
                  <a:pt x="2976" y="15632"/>
                </a:lnTo>
                <a:cubicBezTo>
                  <a:pt x="2976" y="15632"/>
                  <a:pt x="2976" y="15632"/>
                  <a:pt x="2977" y="15632"/>
                </a:cubicBezTo>
                <a:cubicBezTo>
                  <a:pt x="3039" y="15632"/>
                  <a:pt x="2198" y="17806"/>
                  <a:pt x="2198" y="17806"/>
                </a:cubicBezTo>
                <a:lnTo>
                  <a:pt x="1700" y="20017"/>
                </a:lnTo>
                <a:lnTo>
                  <a:pt x="1700" y="23369"/>
                </a:lnTo>
                <a:lnTo>
                  <a:pt x="1190" y="25276"/>
                </a:lnTo>
                <a:lnTo>
                  <a:pt x="0" y="26794"/>
                </a:lnTo>
                <a:lnTo>
                  <a:pt x="228872" y="26794"/>
                </a:lnTo>
                <a:lnTo>
                  <a:pt x="228872" y="25470"/>
                </a:lnTo>
                <a:lnTo>
                  <a:pt x="230645" y="23940"/>
                </a:lnTo>
                <a:lnTo>
                  <a:pt x="232006" y="22385"/>
                </a:lnTo>
                <a:lnTo>
                  <a:pt x="234350" y="19944"/>
                </a:lnTo>
                <a:lnTo>
                  <a:pt x="234350" y="18013"/>
                </a:lnTo>
                <a:lnTo>
                  <a:pt x="235394" y="15948"/>
                </a:lnTo>
                <a:lnTo>
                  <a:pt x="234350" y="12292"/>
                </a:lnTo>
                <a:lnTo>
                  <a:pt x="234350" y="6657"/>
                </a:lnTo>
                <a:cubicBezTo>
                  <a:pt x="234350" y="6657"/>
                  <a:pt x="235394" y="4410"/>
                  <a:pt x="235042" y="3693"/>
                </a:cubicBezTo>
                <a:cubicBezTo>
                  <a:pt x="234690" y="2976"/>
                  <a:pt x="235054" y="1701"/>
                  <a:pt x="235054" y="1701"/>
                </a:cubicBezTo>
                <a:lnTo>
                  <a:pt x="23504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Eventos</a:t>
            </a:r>
          </a:p>
        </p:txBody>
      </p:sp>
      <p:sp>
        <p:nvSpPr>
          <p:cNvPr id="496" name="Google Shape;496;p22"/>
          <p:cNvSpPr txBox="1">
            <a:spLocks noGrp="1"/>
          </p:cNvSpPr>
          <p:nvPr>
            <p:ph type="subTitle" idx="4294967295"/>
          </p:nvPr>
        </p:nvSpPr>
        <p:spPr>
          <a:xfrm>
            <a:off x="553239" y="6041851"/>
            <a:ext cx="3115200" cy="3170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</a:rPr>
              <a:t>Especialização em Psicopedagogia</a:t>
            </a:r>
            <a:endParaRPr sz="1400" dirty="0">
              <a:solidFill>
                <a:schemeClr val="accent1"/>
              </a:solidFill>
            </a:endParaRPr>
          </a:p>
        </p:txBody>
      </p:sp>
      <p:sp>
        <p:nvSpPr>
          <p:cNvPr id="497" name="Google Shape;497;p22"/>
          <p:cNvSpPr txBox="1">
            <a:spLocks noGrp="1"/>
          </p:cNvSpPr>
          <p:nvPr>
            <p:ph type="subTitle" idx="4294967295"/>
          </p:nvPr>
        </p:nvSpPr>
        <p:spPr>
          <a:xfrm>
            <a:off x="553239" y="5822845"/>
            <a:ext cx="13578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1"/>
                </a:solidFill>
              </a:rPr>
              <a:t>2009 - 2010</a:t>
            </a:r>
            <a:endParaRPr sz="1400" b="1" dirty="0">
              <a:solidFill>
                <a:schemeClr val="accent1"/>
              </a:solidFill>
            </a:endParaRPr>
          </a:p>
        </p:txBody>
      </p:sp>
      <p:sp>
        <p:nvSpPr>
          <p:cNvPr id="498" name="Google Shape;498;p22"/>
          <p:cNvSpPr txBox="1">
            <a:spLocks noGrp="1"/>
          </p:cNvSpPr>
          <p:nvPr>
            <p:ph type="subTitle" idx="4294967295"/>
          </p:nvPr>
        </p:nvSpPr>
        <p:spPr>
          <a:xfrm>
            <a:off x="552845" y="5544596"/>
            <a:ext cx="31152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Universidade F</a:t>
            </a:r>
            <a:r>
              <a:rPr lang="pt-BR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deral do C</a:t>
            </a:r>
            <a:r>
              <a:rPr lang="pt-BR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ará </a:t>
            </a:r>
            <a:endParaRPr sz="14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0" name="Google Shape;500;p22"/>
          <p:cNvSpPr txBox="1">
            <a:spLocks noGrp="1"/>
          </p:cNvSpPr>
          <p:nvPr>
            <p:ph type="subTitle" idx="4294967295"/>
          </p:nvPr>
        </p:nvSpPr>
        <p:spPr>
          <a:xfrm>
            <a:off x="3800102" y="3982379"/>
            <a:ext cx="31152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Infantis</a:t>
            </a:r>
            <a:endParaRPr sz="14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02" name="Google Shape;502;p22"/>
          <p:cNvSpPr txBox="1">
            <a:spLocks noGrp="1"/>
          </p:cNvSpPr>
          <p:nvPr>
            <p:ph type="subTitle" idx="4294967295"/>
          </p:nvPr>
        </p:nvSpPr>
        <p:spPr>
          <a:xfrm>
            <a:off x="539792" y="6628183"/>
            <a:ext cx="13578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accent1"/>
                </a:solidFill>
              </a:rPr>
              <a:t>1993 - 1996</a:t>
            </a:r>
            <a:endParaRPr sz="1400" b="1" dirty="0">
              <a:solidFill>
                <a:schemeClr val="accent1"/>
              </a:solidFill>
            </a:endParaRPr>
          </a:p>
        </p:txBody>
      </p:sp>
      <p:sp>
        <p:nvSpPr>
          <p:cNvPr id="503" name="Google Shape;503;p22"/>
          <p:cNvSpPr txBox="1">
            <a:spLocks noGrp="1"/>
          </p:cNvSpPr>
          <p:nvPr>
            <p:ph type="subTitle" idx="4294967295"/>
          </p:nvPr>
        </p:nvSpPr>
        <p:spPr>
          <a:xfrm>
            <a:off x="566235" y="6341488"/>
            <a:ext cx="3115200" cy="3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Universidade de Fortaleza</a:t>
            </a:r>
            <a:endParaRPr sz="14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" name="Imagem 4" descr="Mulher com a mão no rosto&#10;&#10;Descrição gerada automaticamente com confiança média">
            <a:extLst>
              <a:ext uri="{FF2B5EF4-FFF2-40B4-BE49-F238E27FC236}">
                <a16:creationId xmlns:a16="http://schemas.microsoft.com/office/drawing/2014/main" id="{B2FC5940-37B0-26C5-2566-F65377D4A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3"/>
          <a:stretch/>
        </p:blipFill>
        <p:spPr>
          <a:xfrm rot="16200000">
            <a:off x="165391" y="845521"/>
            <a:ext cx="2835265" cy="2014526"/>
          </a:xfrm>
          <a:prstGeom prst="rect">
            <a:avLst/>
          </a:prstGeom>
        </p:spPr>
      </p:pic>
      <p:sp>
        <p:nvSpPr>
          <p:cNvPr id="6" name="Google Shape;477;p22">
            <a:extLst>
              <a:ext uri="{FF2B5EF4-FFF2-40B4-BE49-F238E27FC236}">
                <a16:creationId xmlns:a16="http://schemas.microsoft.com/office/drawing/2014/main" id="{DC93DEBF-CD80-50A0-1464-CB3118F343C1}"/>
              </a:ext>
            </a:extLst>
          </p:cNvPr>
          <p:cNvSpPr txBox="1">
            <a:spLocks/>
          </p:cNvSpPr>
          <p:nvPr/>
        </p:nvSpPr>
        <p:spPr>
          <a:xfrm>
            <a:off x="556710" y="4802270"/>
            <a:ext cx="3115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Universidade Federal de Santa Maria</a:t>
            </a:r>
          </a:p>
        </p:txBody>
      </p:sp>
      <p:sp>
        <p:nvSpPr>
          <p:cNvPr id="7" name="Google Shape;475;p22">
            <a:extLst>
              <a:ext uri="{FF2B5EF4-FFF2-40B4-BE49-F238E27FC236}">
                <a16:creationId xmlns:a16="http://schemas.microsoft.com/office/drawing/2014/main" id="{CFAA6C6E-BAF1-F795-9FA4-035303BDB006}"/>
              </a:ext>
            </a:extLst>
          </p:cNvPr>
          <p:cNvSpPr txBox="1">
            <a:spLocks/>
          </p:cNvSpPr>
          <p:nvPr/>
        </p:nvSpPr>
        <p:spPr>
          <a:xfrm>
            <a:off x="567361" y="5075041"/>
            <a:ext cx="1357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en" sz="1400" b="1" dirty="0">
                <a:solidFill>
                  <a:schemeClr val="accent1"/>
                </a:solidFill>
              </a:rPr>
              <a:t>2009 - 2010</a:t>
            </a:r>
          </a:p>
        </p:txBody>
      </p:sp>
      <p:sp>
        <p:nvSpPr>
          <p:cNvPr id="8" name="Google Shape;470;p22">
            <a:extLst>
              <a:ext uri="{FF2B5EF4-FFF2-40B4-BE49-F238E27FC236}">
                <a16:creationId xmlns:a16="http://schemas.microsoft.com/office/drawing/2014/main" id="{B3ACCA81-0C52-196B-61E1-EA05C0C5540C}"/>
              </a:ext>
            </a:extLst>
          </p:cNvPr>
          <p:cNvSpPr txBox="1">
            <a:spLocks/>
          </p:cNvSpPr>
          <p:nvPr/>
        </p:nvSpPr>
        <p:spPr>
          <a:xfrm>
            <a:off x="553914" y="5263275"/>
            <a:ext cx="3115200" cy="3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dirty="0">
                <a:solidFill>
                  <a:schemeClr val="accent1"/>
                </a:solidFill>
              </a:rPr>
              <a:t>Especialização em Gestão Educacional</a:t>
            </a:r>
          </a:p>
        </p:txBody>
      </p:sp>
      <p:sp>
        <p:nvSpPr>
          <p:cNvPr id="9" name="Google Shape;500;p22">
            <a:extLst>
              <a:ext uri="{FF2B5EF4-FFF2-40B4-BE49-F238E27FC236}">
                <a16:creationId xmlns:a16="http://schemas.microsoft.com/office/drawing/2014/main" id="{D9C84E5F-7ACC-F80A-BF65-013FDF0DCA32}"/>
              </a:ext>
            </a:extLst>
          </p:cNvPr>
          <p:cNvSpPr txBox="1">
            <a:spLocks/>
          </p:cNvSpPr>
          <p:nvPr/>
        </p:nvSpPr>
        <p:spPr>
          <a:xfrm>
            <a:off x="3868913" y="5427541"/>
            <a:ext cx="3115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Participação em Coletânea</a:t>
            </a:r>
          </a:p>
        </p:txBody>
      </p:sp>
      <p:sp>
        <p:nvSpPr>
          <p:cNvPr id="10" name="Google Shape;466;p22">
            <a:extLst>
              <a:ext uri="{FF2B5EF4-FFF2-40B4-BE49-F238E27FC236}">
                <a16:creationId xmlns:a16="http://schemas.microsoft.com/office/drawing/2014/main" id="{418D16D5-76D9-7F7E-1AB0-EFB857C631A0}"/>
              </a:ext>
            </a:extLst>
          </p:cNvPr>
          <p:cNvSpPr txBox="1">
            <a:spLocks/>
          </p:cNvSpPr>
          <p:nvPr/>
        </p:nvSpPr>
        <p:spPr>
          <a:xfrm>
            <a:off x="3914743" y="5789630"/>
            <a:ext cx="3115200" cy="127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>
              <a:buClr>
                <a:schemeClr val="accent1"/>
              </a:buClr>
            </a:pPr>
            <a:r>
              <a:rPr lang="pt-BR" sz="1400" dirty="0">
                <a:solidFill>
                  <a:schemeClr val="accent1"/>
                </a:solidFill>
              </a:rPr>
              <a:t>Mulheres Empoderadas (Editora Contos Livres, 2022)</a:t>
            </a:r>
          </a:p>
          <a:p>
            <a:pPr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</a:pPr>
            <a:r>
              <a:rPr lang="pt-BR" sz="1400" dirty="0">
                <a:solidFill>
                  <a:schemeClr val="accent1"/>
                </a:solidFill>
              </a:rPr>
              <a:t>Projeto Professor Autor – Fazendo história, trocando figurinhas (Fortaleza, Secretaria Municipal de Educação, 2019)</a:t>
            </a:r>
          </a:p>
        </p:txBody>
      </p:sp>
      <p:sp>
        <p:nvSpPr>
          <p:cNvPr id="11" name="Google Shape;496;p22">
            <a:extLst>
              <a:ext uri="{FF2B5EF4-FFF2-40B4-BE49-F238E27FC236}">
                <a16:creationId xmlns:a16="http://schemas.microsoft.com/office/drawing/2014/main" id="{2A3E7F4D-B307-6809-9019-CC850358B68C}"/>
              </a:ext>
            </a:extLst>
          </p:cNvPr>
          <p:cNvSpPr txBox="1">
            <a:spLocks/>
          </p:cNvSpPr>
          <p:nvPr/>
        </p:nvSpPr>
        <p:spPr>
          <a:xfrm>
            <a:off x="566276" y="6804433"/>
            <a:ext cx="31152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dirty="0">
                <a:solidFill>
                  <a:schemeClr val="accent1"/>
                </a:solidFill>
              </a:rPr>
              <a:t>Pedagogia</a:t>
            </a:r>
          </a:p>
        </p:txBody>
      </p:sp>
      <p:sp>
        <p:nvSpPr>
          <p:cNvPr id="2" name="Google Shape;500;p22">
            <a:extLst>
              <a:ext uri="{FF2B5EF4-FFF2-40B4-BE49-F238E27FC236}">
                <a16:creationId xmlns:a16="http://schemas.microsoft.com/office/drawing/2014/main" id="{1BA294CE-7C64-7302-411C-4553CA687790}"/>
              </a:ext>
            </a:extLst>
          </p:cNvPr>
          <p:cNvSpPr txBox="1">
            <a:spLocks/>
          </p:cNvSpPr>
          <p:nvPr/>
        </p:nvSpPr>
        <p:spPr>
          <a:xfrm>
            <a:off x="575760" y="8044973"/>
            <a:ext cx="31152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Bambinos</a:t>
            </a:r>
          </a:p>
        </p:txBody>
      </p:sp>
      <p:sp>
        <p:nvSpPr>
          <p:cNvPr id="4" name="Google Shape;502;p22">
            <a:extLst>
              <a:ext uri="{FF2B5EF4-FFF2-40B4-BE49-F238E27FC236}">
                <a16:creationId xmlns:a16="http://schemas.microsoft.com/office/drawing/2014/main" id="{B3D0E943-2A0D-3160-96BF-836708DAB806}"/>
              </a:ext>
            </a:extLst>
          </p:cNvPr>
          <p:cNvSpPr txBox="1">
            <a:spLocks/>
          </p:cNvSpPr>
          <p:nvPr/>
        </p:nvSpPr>
        <p:spPr>
          <a:xfrm>
            <a:off x="584341" y="8331670"/>
            <a:ext cx="13578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en" sz="1400" b="1" dirty="0">
                <a:solidFill>
                  <a:schemeClr val="accent1"/>
                </a:solidFill>
              </a:rPr>
              <a:t>2021 - 2022</a:t>
            </a:r>
          </a:p>
        </p:txBody>
      </p:sp>
      <p:sp>
        <p:nvSpPr>
          <p:cNvPr id="12" name="Google Shape;496;p22">
            <a:extLst>
              <a:ext uri="{FF2B5EF4-FFF2-40B4-BE49-F238E27FC236}">
                <a16:creationId xmlns:a16="http://schemas.microsoft.com/office/drawing/2014/main" id="{6A9520D2-0BEF-C9DE-3B63-4E1C0B1B0CF5}"/>
              </a:ext>
            </a:extLst>
          </p:cNvPr>
          <p:cNvSpPr txBox="1">
            <a:spLocks/>
          </p:cNvSpPr>
          <p:nvPr/>
        </p:nvSpPr>
        <p:spPr>
          <a:xfrm>
            <a:off x="584341" y="8525146"/>
            <a:ext cx="31152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●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○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iro"/>
              <a:buChar char="■"/>
              <a:defRPr sz="1600" b="0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 marL="0" indent="0">
              <a:buFont typeface="Cairo"/>
              <a:buNone/>
            </a:pPr>
            <a:r>
              <a:rPr lang="pt-BR" sz="1400" dirty="0">
                <a:solidFill>
                  <a:schemeClr val="accent1"/>
                </a:solidFill>
              </a:rPr>
              <a:t>Colônia de Férias (julho e dezembro) com atividades artísticas (Oficina de música, pintura em aquarela e guache, escultura com argila, contação de histórias, </a:t>
            </a:r>
            <a:r>
              <a:rPr lang="pt-BR" sz="1400" dirty="0" err="1">
                <a:solidFill>
                  <a:schemeClr val="accent1"/>
                </a:solidFill>
              </a:rPr>
              <a:t>etc</a:t>
            </a:r>
            <a:r>
              <a:rPr lang="pt-BR" sz="1400" dirty="0">
                <a:solidFill>
                  <a:schemeClr val="accent1"/>
                </a:solidFill>
              </a:rPr>
              <a:t>). Aberto à comunidade.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er Relationship Manager CV by Slidesgo">
  <a:themeElements>
    <a:clrScheme name="Simple Light">
      <a:dk1>
        <a:srgbClr val="FCF8E8"/>
      </a:dk1>
      <a:lt1>
        <a:srgbClr val="A4C2AE"/>
      </a:lt1>
      <a:dk2>
        <a:srgbClr val="E68B3F"/>
      </a:dk2>
      <a:lt2>
        <a:srgbClr val="B3601C"/>
      </a:lt2>
      <a:accent1>
        <a:srgbClr val="4B423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925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227</Words>
  <Application>Microsoft Office PowerPoint</Application>
  <PresentationFormat>Personalizar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Cairo</vt:lpstr>
      <vt:lpstr>Arial</vt:lpstr>
      <vt:lpstr>Oswald</vt:lpstr>
      <vt:lpstr>Customer Relationship Manager CV by Slidesgo</vt:lpstr>
      <vt:lpstr>Cláudia Cunha Melo Barros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RELATIONSHIP MANAGER CV</dc:title>
  <cp:lastModifiedBy>Rebeca Gadelha</cp:lastModifiedBy>
  <cp:revision>1</cp:revision>
  <dcterms:modified xsi:type="dcterms:W3CDTF">2023-01-20T17:56:49Z</dcterms:modified>
</cp:coreProperties>
</file>