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8511E-1D64-4904-A705-51ED40004C25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95A69-428F-4ACA-BC54-87B0467F3D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94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5A69-428F-4ACA-BC54-87B0467F3D9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87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6CEDD68-D7B4-4CCB-A16E-796864B7B4CB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9C1A808-6B69-4A4B-91C9-8266740753D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DD68-D7B4-4CCB-A16E-796864B7B4CB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1A808-6B69-4A4B-91C9-8266740753D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DD68-D7B4-4CCB-A16E-796864B7B4CB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1A808-6B69-4A4B-91C9-8266740753D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6CEDD68-D7B4-4CCB-A16E-796864B7B4CB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1A808-6B69-4A4B-91C9-8266740753D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tângu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ângulo isósceles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6CEDD68-D7B4-4CCB-A16E-796864B7B4CB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9C1A808-6B69-4A4B-91C9-8266740753D9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6CEDD68-D7B4-4CCB-A16E-796864B7B4CB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9C1A808-6B69-4A4B-91C9-8266740753D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6CEDD68-D7B4-4CCB-A16E-796864B7B4CB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9C1A808-6B69-4A4B-91C9-8266740753D9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DD68-D7B4-4CCB-A16E-796864B7B4CB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1A808-6B69-4A4B-91C9-8266740753D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6CEDD68-D7B4-4CCB-A16E-796864B7B4CB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9C1A808-6B69-4A4B-91C9-8266740753D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6CEDD68-D7B4-4CCB-A16E-796864B7B4CB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9C1A808-6B69-4A4B-91C9-8266740753D9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6CEDD68-D7B4-4CCB-A16E-796864B7B4CB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9C1A808-6B69-4A4B-91C9-8266740753D9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6CEDD68-D7B4-4CCB-A16E-796864B7B4CB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9C1A808-6B69-4A4B-91C9-8266740753D9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g"/><Relationship Id="rId5" Type="http://schemas.openxmlformats.org/officeDocument/2006/relationships/image" Target="../media/image44.jpg"/><Relationship Id="rId4" Type="http://schemas.openxmlformats.org/officeDocument/2006/relationships/image" Target="../media/image4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PORTFOLIO</a:t>
            </a:r>
            <a:r>
              <a:rPr lang="pt-BR" b="1" dirty="0" smtClean="0">
                <a:latin typeface="Arial Black" pitchFamily="34" charset="0"/>
              </a:rPr>
              <a:t> </a:t>
            </a:r>
            <a:endParaRPr lang="pt-BR" b="1" dirty="0">
              <a:latin typeface="Arial Black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TAYNAH MAURIZ SALES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4615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267494"/>
            <a:ext cx="6552728" cy="785242"/>
          </a:xfrm>
        </p:spPr>
        <p:txBody>
          <a:bodyPr/>
          <a:lstStyle/>
          <a:p>
            <a:pPr algn="ctr"/>
            <a:r>
              <a:rPr lang="pt-BR" b="1" dirty="0" smtClean="0"/>
              <a:t>OFICINAS CIRCENSES</a:t>
            </a:r>
            <a:endParaRPr lang="pt-BR" b="1" dirty="0"/>
          </a:p>
        </p:txBody>
      </p:sp>
      <p:pic>
        <p:nvPicPr>
          <p:cNvPr id="3" name="Imagem 2" descr="D:\projeto gov\P1080183.JPG"/>
          <p:cNvPicPr/>
          <p:nvPr/>
        </p:nvPicPr>
        <p:blipFill>
          <a:blip r:embed="rId2" cstate="print"/>
          <a:srcRect l="10683" r="6937"/>
          <a:stretch>
            <a:fillRect/>
          </a:stretch>
        </p:blipFill>
        <p:spPr bwMode="auto">
          <a:xfrm>
            <a:off x="543146" y="1768153"/>
            <a:ext cx="2580953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tângulo 3"/>
          <p:cNvSpPr/>
          <p:nvPr/>
        </p:nvSpPr>
        <p:spPr>
          <a:xfrm>
            <a:off x="637039" y="1121822"/>
            <a:ext cx="2422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Edital de Incentivo as Artes-Circo 2015</a:t>
            </a:r>
            <a:endParaRPr lang="pt-BR" dirty="0"/>
          </a:p>
        </p:txBody>
      </p:sp>
      <p:pic>
        <p:nvPicPr>
          <p:cNvPr id="5" name="Imagem 4" descr="Foto de Thay Mauriz."/>
          <p:cNvPicPr/>
          <p:nvPr/>
        </p:nvPicPr>
        <p:blipFill>
          <a:blip r:embed="rId3"/>
          <a:srcRect l="17584" r="17161" b="2801"/>
          <a:stretch>
            <a:fillRect/>
          </a:stretch>
        </p:blipFill>
        <p:spPr bwMode="auto">
          <a:xfrm>
            <a:off x="3784806" y="1739344"/>
            <a:ext cx="1861682" cy="2315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tângulo 6"/>
          <p:cNvSpPr/>
          <p:nvPr/>
        </p:nvSpPr>
        <p:spPr>
          <a:xfrm>
            <a:off x="3408593" y="1121822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ESCOLAS  PARTICULARES</a:t>
            </a:r>
          </a:p>
          <a:p>
            <a:r>
              <a:rPr lang="pt-BR" b="1" dirty="0" smtClean="0"/>
              <a:t>PROJETO: CIRCO NAS ESCOLA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4653136"/>
            <a:ext cx="2627784" cy="1970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tângulo 9"/>
          <p:cNvSpPr/>
          <p:nvPr/>
        </p:nvSpPr>
        <p:spPr>
          <a:xfrm>
            <a:off x="530423" y="3914371"/>
            <a:ext cx="2934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Oficina de Perna de pau Sítio Macaúba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806" y="4724848"/>
            <a:ext cx="2411760" cy="1808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tângulo 12"/>
          <p:cNvSpPr/>
          <p:nvPr/>
        </p:nvSpPr>
        <p:spPr>
          <a:xfrm>
            <a:off x="3464495" y="430918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/>
              <a:t>Edital Ceará Junino 2017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5905109" y="2312380"/>
            <a:ext cx="32679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/>
              <a:t>Edital Ceará Junino 2018</a:t>
            </a:r>
          </a:p>
          <a:p>
            <a:r>
              <a:rPr lang="pt-BR" sz="1600" b="1" dirty="0" smtClean="0"/>
              <a:t>Oficinas distrito do Caldas </a:t>
            </a:r>
            <a:endParaRPr lang="pt-BR" sz="1600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897155"/>
            <a:ext cx="1999650" cy="149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8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1666875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tângulo 5"/>
          <p:cNvSpPr/>
          <p:nvPr/>
        </p:nvSpPr>
        <p:spPr>
          <a:xfrm>
            <a:off x="537529" y="601779"/>
            <a:ext cx="2888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Oficina Circo Escola </a:t>
            </a:r>
          </a:p>
          <a:p>
            <a:r>
              <a:rPr lang="pt-BR" b="1" dirty="0"/>
              <a:t>T</a:t>
            </a:r>
            <a:r>
              <a:rPr lang="pt-BR" b="1" dirty="0" smtClean="0"/>
              <a:t>rupe do </a:t>
            </a:r>
            <a:r>
              <a:rPr lang="pt-BR" b="1" dirty="0" err="1" smtClean="0"/>
              <a:t>Rizadinha</a:t>
            </a:r>
            <a:r>
              <a:rPr lang="pt-BR" b="1" dirty="0" smtClean="0"/>
              <a:t> 2019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05" y="1891967"/>
            <a:ext cx="1387499" cy="2854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tângulo 8"/>
          <p:cNvSpPr/>
          <p:nvPr/>
        </p:nvSpPr>
        <p:spPr>
          <a:xfrm>
            <a:off x="3707904" y="1124744"/>
            <a:ext cx="28825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INCLUSÃO SOCIAL </a:t>
            </a:r>
          </a:p>
          <a:p>
            <a:r>
              <a:rPr lang="pt-BR" b="1" dirty="0" smtClean="0"/>
              <a:t>DENTRO DO CIRCO 2019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5652120" y="3122170"/>
            <a:ext cx="298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Edital Ceará Junino 2019</a:t>
            </a:r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868" y="3585173"/>
            <a:ext cx="1984805" cy="189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5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Produção de Editais 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467544" y="1340768"/>
            <a:ext cx="3051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Edital Incentivo as  ARETES 2015- CIRCO</a:t>
            </a:r>
            <a:endParaRPr lang="pt-B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7099"/>
            <a:ext cx="2016224" cy="237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90" y="4581128"/>
            <a:ext cx="2173379" cy="1945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063598" y="1617767"/>
            <a:ext cx="2935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Edital Ceará Junino 2016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987099"/>
            <a:ext cx="2178711" cy="166648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755" y="4674577"/>
            <a:ext cx="2623578" cy="1477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tângulo 8"/>
          <p:cNvSpPr/>
          <p:nvPr/>
        </p:nvSpPr>
        <p:spPr>
          <a:xfrm>
            <a:off x="3104290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I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4126808" y="3849118"/>
            <a:ext cx="3339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INSENTIVO AS ARTES 2016- CIRCO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985" y="4581128"/>
            <a:ext cx="2218577" cy="1663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tângulo 12"/>
          <p:cNvSpPr/>
          <p:nvPr/>
        </p:nvSpPr>
        <p:spPr>
          <a:xfrm>
            <a:off x="5999017" y="1479267"/>
            <a:ext cx="2935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Edital Ceará Junino 2018</a:t>
            </a:r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965" y="1983084"/>
            <a:ext cx="2488045" cy="1866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154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TEATO DE MAMULENGOS JACARANDÁ  </a:t>
            </a:r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71" y="2708920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tângulo 3"/>
          <p:cNvSpPr/>
          <p:nvPr/>
        </p:nvSpPr>
        <p:spPr>
          <a:xfrm>
            <a:off x="755576" y="1916832"/>
            <a:ext cx="30893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 smtClean="0"/>
              <a:t>FESTA DO BOM JESUS</a:t>
            </a:r>
          </a:p>
          <a:p>
            <a:pPr algn="ctr"/>
            <a:r>
              <a:rPr lang="pt-BR" b="1" dirty="0" smtClean="0"/>
              <a:t>DISTRITO DO CALDAS 2019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427984" y="2505283"/>
            <a:ext cx="36455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Live do XVI festival Nacional  </a:t>
            </a:r>
          </a:p>
          <a:p>
            <a:r>
              <a:rPr lang="pt-BR" b="1" dirty="0" smtClean="0"/>
              <a:t>de teatro Louco em Cena2010 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24" y="3356992"/>
            <a:ext cx="4078869" cy="2294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3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LIVES </a:t>
            </a:r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438873"/>
            <a:ext cx="1944216" cy="2758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26" y="1196752"/>
            <a:ext cx="2513606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836712"/>
            <a:ext cx="2006136" cy="356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50468"/>
            <a:ext cx="3163844" cy="177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514702"/>
            <a:ext cx="4540982" cy="2061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457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112568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pt-BR" dirty="0"/>
              <a:t>Nome completo: </a:t>
            </a:r>
            <a:r>
              <a:rPr lang="pt-BR" b="1" dirty="0" err="1"/>
              <a:t>Taynah</a:t>
            </a:r>
            <a:r>
              <a:rPr lang="pt-BR" b="1" dirty="0"/>
              <a:t> </a:t>
            </a:r>
            <a:r>
              <a:rPr lang="pt-BR" b="1" dirty="0" err="1"/>
              <a:t>Mauriz</a:t>
            </a:r>
            <a:r>
              <a:rPr lang="pt-BR" b="1" dirty="0"/>
              <a:t> Sales</a:t>
            </a:r>
            <a:r>
              <a:rPr lang="pt-BR" dirty="0" smtClean="0"/>
              <a:t>.</a:t>
            </a:r>
          </a:p>
          <a:p>
            <a:pPr marL="64008" indent="0">
              <a:buNone/>
            </a:pPr>
            <a:r>
              <a:rPr lang="pt-BR" dirty="0" smtClean="0"/>
              <a:t>Nome </a:t>
            </a:r>
            <a:r>
              <a:rPr lang="pt-BR" dirty="0"/>
              <a:t>Artístico: </a:t>
            </a:r>
            <a:r>
              <a:rPr lang="pt-BR" b="1" dirty="0"/>
              <a:t>Boneca Sapeca</a:t>
            </a:r>
          </a:p>
          <a:p>
            <a:pPr marL="64008" indent="0">
              <a:buNone/>
            </a:pPr>
            <a:r>
              <a:rPr lang="pt-BR" dirty="0"/>
              <a:t>Cidade de Nascimento: </a:t>
            </a:r>
            <a:r>
              <a:rPr lang="pt-BR" b="1" dirty="0"/>
              <a:t>Crato-CE</a:t>
            </a:r>
          </a:p>
          <a:p>
            <a:pPr marL="64008" indent="0">
              <a:buNone/>
            </a:pPr>
            <a:r>
              <a:rPr lang="pt-BR" dirty="0"/>
              <a:t>Formação: </a:t>
            </a:r>
            <a:r>
              <a:rPr lang="pt-BR" b="1" dirty="0"/>
              <a:t>Artista </a:t>
            </a:r>
            <a:r>
              <a:rPr lang="pt-BR" b="1" dirty="0" smtClean="0"/>
              <a:t>Circense, Música infantil e Produtora da Caravana das Artes.</a:t>
            </a:r>
            <a:endParaRPr lang="pt-BR" b="1" dirty="0"/>
          </a:p>
          <a:p>
            <a:pPr marL="64008" indent="0" algn="ctr">
              <a:buNone/>
            </a:pPr>
            <a:endParaRPr lang="pt-BR" b="1" dirty="0" smtClean="0"/>
          </a:p>
          <a:p>
            <a:pPr marL="64008" indent="0" algn="ctr">
              <a:buNone/>
            </a:pPr>
            <a:r>
              <a:rPr lang="pt-BR" b="1" dirty="0" smtClean="0"/>
              <a:t>Início das atividades: 2006</a:t>
            </a:r>
            <a:endParaRPr lang="pt-BR" dirty="0" smtClean="0"/>
          </a:p>
          <a:p>
            <a:pPr marL="64008" indent="0">
              <a:buNone/>
            </a:pPr>
            <a:endParaRPr lang="pt-BR" b="1" dirty="0" smtClean="0"/>
          </a:p>
          <a:p>
            <a:pPr marL="64008" indent="0">
              <a:buNone/>
            </a:pPr>
            <a:endParaRPr lang="pt-BR" b="1" dirty="0"/>
          </a:p>
          <a:p>
            <a:pPr marL="64008" indent="0">
              <a:buNone/>
            </a:pPr>
            <a:r>
              <a:rPr lang="pt-BR" b="1" dirty="0" smtClean="0"/>
              <a:t>Atividades </a:t>
            </a:r>
            <a:r>
              <a:rPr lang="pt-BR" b="1" dirty="0"/>
              <a:t>Realizadas: </a:t>
            </a:r>
            <a:r>
              <a:rPr lang="pt-BR" dirty="0"/>
              <a:t>Produção Cultural, Boneca Sapeca, e educadora social. </a:t>
            </a:r>
            <a:r>
              <a:rPr lang="pt-BR" dirty="0" smtClean="0"/>
              <a:t>“Gosto </a:t>
            </a:r>
            <a:r>
              <a:rPr lang="pt-BR" dirty="0"/>
              <a:t>de integrar no elenco e produção de espetáculos circense e artes </a:t>
            </a:r>
            <a:r>
              <a:rPr lang="pt-BR" dirty="0" smtClean="0"/>
              <a:t>visuais. </a:t>
            </a:r>
            <a:r>
              <a:rPr lang="pt-BR" dirty="0"/>
              <a:t>E as performances corporais, gosto de dançar ,cantar e encantar</a:t>
            </a:r>
            <a:r>
              <a:rPr lang="pt-BR" dirty="0" smtClean="0"/>
              <a:t>.”</a:t>
            </a:r>
            <a:endParaRPr lang="pt-BR" dirty="0"/>
          </a:p>
          <a:p>
            <a:endParaRPr lang="pt-BR" dirty="0"/>
          </a:p>
        </p:txBody>
      </p:sp>
      <p:pic>
        <p:nvPicPr>
          <p:cNvPr id="3075" name="Picture 3" descr="G:\Drive\fotos selecionadas\pasta de natal\IMG_59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986273"/>
            <a:ext cx="1238351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66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>
                <a:effectLst/>
              </a:rPr>
              <a:t>Produtora </a:t>
            </a:r>
            <a:r>
              <a:rPr lang="pt-BR" b="1" dirty="0" smtClean="0">
                <a:effectLst/>
              </a:rPr>
              <a:t>Cultural da Caravana da Artes </a:t>
            </a:r>
            <a:r>
              <a:rPr lang="pt-BR" b="1" dirty="0">
                <a:effectLst/>
              </a:rPr>
              <a:t>2006 a 2021</a:t>
            </a:r>
            <a:endParaRPr lang="pt-BR" dirty="0"/>
          </a:p>
        </p:txBody>
      </p:sp>
      <p:pic>
        <p:nvPicPr>
          <p:cNvPr id="4" name="Espaço Reservado para Conteúdo 3" descr="Imagem relacionada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390" y="2716637"/>
            <a:ext cx="273630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tângulo 4"/>
          <p:cNvSpPr/>
          <p:nvPr/>
        </p:nvSpPr>
        <p:spPr>
          <a:xfrm>
            <a:off x="755576" y="1645349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Editais: Trenzinho do </a:t>
            </a:r>
            <a:r>
              <a:rPr lang="pt-BR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forró </a:t>
            </a:r>
            <a:r>
              <a:rPr lang="pt-BR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2015. Carnaval da folia  </a:t>
            </a:r>
            <a:r>
              <a:rPr lang="pt-BR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2016.Carnaval Mirim </a:t>
            </a:r>
            <a:r>
              <a:rPr lang="pt-BR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2018</a:t>
            </a:r>
            <a:endParaRPr lang="pt-BR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AutoShape 2" descr="blob:https://web.whatsapp.com/86608c94-ff80-44e7-b80b-9683d37e25e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08" y="2780929"/>
            <a:ext cx="140415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732" y="2745936"/>
            <a:ext cx="2374692" cy="2164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56" y="4833433"/>
            <a:ext cx="2420888" cy="1607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44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effectLst/>
              </a:rPr>
              <a:t>ESPETÁCULOS DE PALCO </a:t>
            </a:r>
            <a:endParaRPr lang="pt-BR" dirty="0"/>
          </a:p>
        </p:txBody>
      </p:sp>
      <p:pic>
        <p:nvPicPr>
          <p:cNvPr id="4" name="Espaço Reservado para Conteúdo 3" descr="C:\Users\THIAGO\Desktop\PASTAS ARQUIVOS\Fotografias atuais\3461_100826106746852_1087655127_n.jpg"/>
          <p:cNvPicPr>
            <a:picLocks noGrp="1"/>
          </p:cNvPicPr>
          <p:nvPr>
            <p:ph idx="1"/>
          </p:nvPr>
        </p:nvPicPr>
        <p:blipFill>
          <a:blip r:embed="rId2"/>
          <a:srcRect l="2470" t="4264" r="4363" b="2614"/>
          <a:stretch>
            <a:fillRect/>
          </a:stretch>
        </p:blipFill>
        <p:spPr bwMode="auto">
          <a:xfrm>
            <a:off x="287524" y="4365104"/>
            <a:ext cx="331236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tângulo 4"/>
          <p:cNvSpPr/>
          <p:nvPr/>
        </p:nvSpPr>
        <p:spPr>
          <a:xfrm>
            <a:off x="1115616" y="1693633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Festa de Santo Antônio em Barbalha-CE 2009 </a:t>
            </a:r>
            <a:r>
              <a:rPr lang="pt-BR" b="1" dirty="0"/>
              <a:t>a 2016.</a:t>
            </a:r>
            <a:endParaRPr lang="pt-BR" dirty="0"/>
          </a:p>
        </p:txBody>
      </p:sp>
      <p:pic>
        <p:nvPicPr>
          <p:cNvPr id="6" name="Imagem 5" descr="C:\Users\THIAGO\Desktop\PASTAS ARQUIVOS\fotos indiduais\DSC_8066.JPG"/>
          <p:cNvPicPr/>
          <p:nvPr/>
        </p:nvPicPr>
        <p:blipFill>
          <a:blip r:embed="rId3" cstate="print"/>
          <a:srcRect l="27540" t="6154" r="2573"/>
          <a:stretch>
            <a:fillRect/>
          </a:stretch>
        </p:blipFill>
        <p:spPr bwMode="auto">
          <a:xfrm>
            <a:off x="539552" y="2255141"/>
            <a:ext cx="2376264" cy="1951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 descr="C:\Users\THIAGO\Desktop\PASTAS ARQUIVOS\Fotografias atuais\fotos da trupe\IMG_6147.JPG"/>
          <p:cNvPicPr/>
          <p:nvPr/>
        </p:nvPicPr>
        <p:blipFill>
          <a:blip r:embed="rId4" cstate="print"/>
          <a:srcRect l="9149" t="8857" r="10208" b="5650"/>
          <a:stretch>
            <a:fillRect/>
          </a:stretch>
        </p:blipFill>
        <p:spPr bwMode="auto">
          <a:xfrm>
            <a:off x="3059832" y="2312965"/>
            <a:ext cx="2664296" cy="1836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 descr="D:\tiago lucas\fotos\106_PANA\P1060689.JPG"/>
          <p:cNvPicPr/>
          <p:nvPr/>
        </p:nvPicPr>
        <p:blipFill>
          <a:blip r:embed="rId5" cstate="print"/>
          <a:srcRect t="9247"/>
          <a:stretch>
            <a:fillRect/>
          </a:stretch>
        </p:blipFill>
        <p:spPr bwMode="auto">
          <a:xfrm>
            <a:off x="3635896" y="4232443"/>
            <a:ext cx="2664296" cy="2076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531756"/>
            <a:ext cx="2231319" cy="1478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G:\Drive\risadinha barbalha\DSC_807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42002"/>
            <a:ext cx="2809073" cy="1872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82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03648" y="1052736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Cidade da Criança Iguatu-CE </a:t>
            </a:r>
            <a:r>
              <a:rPr lang="pt-BR" b="1" dirty="0"/>
              <a:t>2009 a 2015</a:t>
            </a:r>
            <a:endParaRPr lang="pt-BR" dirty="0"/>
          </a:p>
        </p:txBody>
      </p:sp>
      <p:pic>
        <p:nvPicPr>
          <p:cNvPr id="6" name="Imagem 5" descr="http://2.bp.blogspot.com/_UOKEvAqq3tE/TLW2WFOGH-I/AAAAAAAAHOk/PktuhzO3Dp8/s400/DSC0734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3" y="1772817"/>
            <a:ext cx="338437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G:\Drive\Book do RISADINHA\Sapeca\735720b0b37065cbd9147d8ed06bf9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23096"/>
            <a:ext cx="2828869" cy="1915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Drive\Show '\IMG_41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51" y="4077072"/>
            <a:ext cx="2687191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Drive\Show '\3625ace1142f8031255d91619ab3d32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10" y="4072345"/>
            <a:ext cx="3051767" cy="2066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98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/>
              <a:t>A</a:t>
            </a:r>
            <a:r>
              <a:rPr lang="pt-BR" sz="4000" b="1" dirty="0" smtClean="0"/>
              <a:t>presentações </a:t>
            </a:r>
            <a:endParaRPr lang="pt-BR" sz="4000" b="1" dirty="0"/>
          </a:p>
        </p:txBody>
      </p:sp>
      <p:sp>
        <p:nvSpPr>
          <p:cNvPr id="4" name="Retângulo 3"/>
          <p:cNvSpPr/>
          <p:nvPr/>
        </p:nvSpPr>
        <p:spPr>
          <a:xfrm>
            <a:off x="282588" y="1268760"/>
            <a:ext cx="2414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Acopiara-CE 2017 </a:t>
            </a:r>
            <a:endParaRPr lang="pt-BR" dirty="0"/>
          </a:p>
        </p:txBody>
      </p:sp>
      <p:pic>
        <p:nvPicPr>
          <p:cNvPr id="5" name="Imagem 4" descr="D:\DOC. YASMIM\103_PANA\P1030676.JPG"/>
          <p:cNvPicPr/>
          <p:nvPr/>
        </p:nvPicPr>
        <p:blipFill>
          <a:blip r:embed="rId2" cstate="print"/>
          <a:srcRect l="9657" r="29033"/>
          <a:stretch>
            <a:fillRect/>
          </a:stretch>
        </p:blipFill>
        <p:spPr bwMode="auto">
          <a:xfrm>
            <a:off x="395536" y="1682109"/>
            <a:ext cx="155130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 descr="D:\tiago lucas\fotos\106_PANA\P1060765.JPG"/>
          <p:cNvPicPr/>
          <p:nvPr/>
        </p:nvPicPr>
        <p:blipFill>
          <a:blip r:embed="rId3" cstate="print"/>
          <a:srcRect b="6164"/>
          <a:stretch>
            <a:fillRect/>
          </a:stretch>
        </p:blipFill>
        <p:spPr bwMode="auto">
          <a:xfrm>
            <a:off x="2914945" y="2051441"/>
            <a:ext cx="2429311" cy="2112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tângulo 6"/>
          <p:cNvSpPr/>
          <p:nvPr/>
        </p:nvSpPr>
        <p:spPr>
          <a:xfrm>
            <a:off x="2661011" y="1638092"/>
            <a:ext cx="2429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Caririaçu – </a:t>
            </a:r>
            <a:r>
              <a:rPr lang="pt-BR" b="1" dirty="0" smtClean="0"/>
              <a:t>CE 2018 </a:t>
            </a:r>
            <a:endParaRPr lang="pt-BR" dirty="0"/>
          </a:p>
        </p:txBody>
      </p:sp>
      <p:pic>
        <p:nvPicPr>
          <p:cNvPr id="4098" name="Picture 2" descr="G:\Drive\Show '\IMG_37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51441"/>
            <a:ext cx="2293799" cy="1720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5595760" y="1638092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Missão Vela </a:t>
            </a:r>
            <a:r>
              <a:rPr lang="pt-BR" b="1" dirty="0" smtClean="0"/>
              <a:t>– CE 2018</a:t>
            </a:r>
            <a:endParaRPr lang="pt-BR" dirty="0"/>
          </a:p>
        </p:txBody>
      </p:sp>
      <p:pic>
        <p:nvPicPr>
          <p:cNvPr id="4099" name="Picture 3" descr="G:\FARIAS BRITO\P11006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744" y="4685712"/>
            <a:ext cx="2266115" cy="1800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4539559" y="4294711"/>
            <a:ext cx="2547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Farias Brito - CE</a:t>
            </a:r>
            <a:r>
              <a:rPr lang="pt-BR" b="1" dirty="0" smtClean="0"/>
              <a:t> 2019 </a:t>
            </a:r>
            <a:endParaRPr lang="pt-BR" dirty="0"/>
          </a:p>
        </p:txBody>
      </p:sp>
      <p:pic>
        <p:nvPicPr>
          <p:cNvPr id="4100" name="Picture 4" descr="G:\Drive\CARIUS\1292350522_47_70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25143"/>
            <a:ext cx="2705236" cy="1803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1214105" y="4332506"/>
            <a:ext cx="2076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/>
              <a:t>Carius</a:t>
            </a:r>
            <a:r>
              <a:rPr lang="pt-BR" b="1" dirty="0" smtClean="0"/>
              <a:t> – CE 2018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093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 </a:t>
            </a:r>
            <a:endParaRPr lang="pt-BR" b="1" dirty="0"/>
          </a:p>
        </p:txBody>
      </p:sp>
      <p:pic>
        <p:nvPicPr>
          <p:cNvPr id="6146" name="Picture 2" descr="G:\pasta emergente(3)\27173578_1818175328195174_2001862634881082308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31" y="1453668"/>
            <a:ext cx="3455925" cy="2305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115616" y="764704"/>
            <a:ext cx="23679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Distrito do Caldas </a:t>
            </a:r>
          </a:p>
          <a:p>
            <a:r>
              <a:rPr lang="pt-BR" b="1" dirty="0" smtClean="0"/>
              <a:t>Barbalha </a:t>
            </a:r>
            <a:r>
              <a:rPr lang="pt-BR" b="1" dirty="0" smtClean="0"/>
              <a:t>- CE 2019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26390"/>
            <a:ext cx="273630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tângulo 4"/>
          <p:cNvSpPr/>
          <p:nvPr/>
        </p:nvSpPr>
        <p:spPr>
          <a:xfrm>
            <a:off x="4499992" y="1268760"/>
            <a:ext cx="34772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 smtClean="0"/>
              <a:t>Circo Escola </a:t>
            </a:r>
          </a:p>
          <a:p>
            <a:pPr algn="ctr"/>
            <a:r>
              <a:rPr lang="pt-BR" b="1" dirty="0" smtClean="0"/>
              <a:t>Trupe do </a:t>
            </a:r>
            <a:r>
              <a:rPr lang="pt-BR" b="1" dirty="0" err="1" smtClean="0"/>
              <a:t>Rizadinha</a:t>
            </a:r>
            <a:r>
              <a:rPr lang="pt-BR" b="1" dirty="0" smtClean="0"/>
              <a:t> - CE 2019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98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0"/>
            <a:ext cx="8075240" cy="1361306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/>
              <a:t> CD’S DA TRUPE DO RIZADINHA</a:t>
            </a:r>
            <a:endParaRPr lang="pt-BR" sz="3200" b="1" dirty="0"/>
          </a:p>
        </p:txBody>
      </p:sp>
      <p:sp>
        <p:nvSpPr>
          <p:cNvPr id="3" name="Retângulo 2"/>
          <p:cNvSpPr/>
          <p:nvPr/>
        </p:nvSpPr>
        <p:spPr>
          <a:xfrm>
            <a:off x="1835696" y="1178169"/>
            <a:ext cx="63367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PRODUZIU E PARTICIPOU COMO DUPLA DO PALHAÇO RIZADINHA E LANÇANDOU SUA MUSICA “ ESSE É O JEITO DA SAPECA DANÇAR”</a:t>
            </a:r>
          </a:p>
          <a:p>
            <a:endParaRPr lang="pt-B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32892"/>
            <a:ext cx="3954463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20888"/>
            <a:ext cx="2811462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79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351" y="116632"/>
            <a:ext cx="8229600" cy="1399032"/>
          </a:xfrm>
        </p:spPr>
        <p:txBody>
          <a:bodyPr/>
          <a:lstStyle/>
          <a:p>
            <a:r>
              <a:rPr lang="pt-BR" b="1" dirty="0" smtClean="0"/>
              <a:t>PRODUÇÃO DE REVISTAS </a:t>
            </a:r>
            <a:endParaRPr lang="pt-BR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72606"/>
            <a:ext cx="2636837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02768"/>
            <a:ext cx="2613025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67319"/>
            <a:ext cx="2339751" cy="329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979712" y="13407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Produziu a segunda e terceira edição da revista do </a:t>
            </a:r>
            <a:r>
              <a:rPr lang="pt-BR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Rizadinha</a:t>
            </a:r>
            <a:r>
              <a:rPr lang="pt-B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, tendo sua ultima versão como conscientização do publico infantil sobre a prevenção da Dengue.</a:t>
            </a:r>
            <a:endParaRPr lang="pt-BR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6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205</TotalTime>
  <Words>314</Words>
  <Application>Microsoft Office PowerPoint</Application>
  <PresentationFormat>Apresentação na tela (4:3)</PresentationFormat>
  <Paragraphs>57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Verve</vt:lpstr>
      <vt:lpstr>PORTFOLIO </vt:lpstr>
      <vt:lpstr>Apresentação do PowerPoint</vt:lpstr>
      <vt:lpstr>Produtora Cultural da Caravana da Artes 2006 a 2021</vt:lpstr>
      <vt:lpstr>ESPETÁCULOS DE PALCO </vt:lpstr>
      <vt:lpstr>Apresentação do PowerPoint</vt:lpstr>
      <vt:lpstr>Apresentações </vt:lpstr>
      <vt:lpstr> </vt:lpstr>
      <vt:lpstr> CD’S DA TRUPE DO RIZADINHA</vt:lpstr>
      <vt:lpstr>PRODUÇÃO DE REVISTAS </vt:lpstr>
      <vt:lpstr>OFICINAS CIRCENSES</vt:lpstr>
      <vt:lpstr>Apresentação do PowerPoint</vt:lpstr>
      <vt:lpstr>Produção de Editais </vt:lpstr>
      <vt:lpstr>TEATO DE MAMULENGOS JACARANDÁ  </vt:lpstr>
      <vt:lpstr>LIVES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PORTFOLIO</dc:title>
  <dc:creator>Usuário do Windows</dc:creator>
  <cp:lastModifiedBy>Usuário do Windows</cp:lastModifiedBy>
  <cp:revision>18</cp:revision>
  <dcterms:created xsi:type="dcterms:W3CDTF">2021-03-08T14:49:43Z</dcterms:created>
  <dcterms:modified xsi:type="dcterms:W3CDTF">2021-03-08T18:15:39Z</dcterms:modified>
</cp:coreProperties>
</file>