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5659" y="1569493"/>
            <a:ext cx="11436824" cy="297340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  <a:r>
              <a:rPr lang="pt-BR" cap="non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ançando o Lendário Urbano de Tianguá</a:t>
            </a:r>
            <a:br>
              <a:rPr lang="pt-BR" cap="non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pt-BR" cap="non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Francisco Moreira de Castro</a:t>
            </a:r>
            <a:br>
              <a:rPr lang="pt-BR" cap="non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pt-BR" sz="5300" cap="non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Edital de Reconhecimento e Valorização Artística de Tianguá</a:t>
            </a:r>
            <a:br>
              <a:rPr lang="pt-BR" sz="5300" cap="non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pt-BR" sz="5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54537" y="6141493"/>
            <a:ext cx="1958453" cy="569306"/>
          </a:xfrm>
        </p:spPr>
        <p:txBody>
          <a:bodyPr>
            <a:noAutofit/>
          </a:bodyPr>
          <a:lstStyle/>
          <a:p>
            <a:r>
              <a:rPr lang="pt-BR" sz="4400" dirty="0" smtClean="0"/>
              <a:t>2022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45847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54537" y="6141493"/>
            <a:ext cx="1958453" cy="569306"/>
          </a:xfrm>
        </p:spPr>
        <p:txBody>
          <a:bodyPr>
            <a:noAutofit/>
          </a:bodyPr>
          <a:lstStyle/>
          <a:p>
            <a:r>
              <a:rPr lang="pt-BR" sz="4400" dirty="0" smtClean="0"/>
              <a:t>2022</a:t>
            </a:r>
            <a:endParaRPr lang="pt-BR" sz="4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4" y="1432852"/>
            <a:ext cx="2794663" cy="30912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55" y="805219"/>
            <a:ext cx="3058806" cy="43464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39" y="641445"/>
            <a:ext cx="3138500" cy="33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54537" y="6141493"/>
            <a:ext cx="1958453" cy="569306"/>
          </a:xfrm>
        </p:spPr>
        <p:txBody>
          <a:bodyPr>
            <a:noAutofit/>
          </a:bodyPr>
          <a:lstStyle/>
          <a:p>
            <a:r>
              <a:rPr lang="pt-BR" sz="4400" dirty="0" smtClean="0"/>
              <a:t>2022</a:t>
            </a:r>
            <a:endParaRPr lang="pt-BR" sz="4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89" y="718086"/>
            <a:ext cx="4081900" cy="39596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3" y="1433014"/>
            <a:ext cx="2574309" cy="31594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946686"/>
            <a:ext cx="2653854" cy="35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7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54537" y="6141493"/>
            <a:ext cx="1958453" cy="569306"/>
          </a:xfrm>
        </p:spPr>
        <p:txBody>
          <a:bodyPr>
            <a:noAutofit/>
          </a:bodyPr>
          <a:lstStyle/>
          <a:p>
            <a:r>
              <a:rPr lang="pt-BR" sz="4400" dirty="0" smtClean="0"/>
              <a:t>2022</a:t>
            </a:r>
            <a:endParaRPr lang="pt-BR" sz="4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23" y="624113"/>
            <a:ext cx="3539614" cy="42672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148" y="1378856"/>
            <a:ext cx="2758621" cy="32221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37" y="624113"/>
            <a:ext cx="3130305" cy="36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8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54537" y="6141493"/>
            <a:ext cx="1958453" cy="569306"/>
          </a:xfrm>
        </p:spPr>
        <p:txBody>
          <a:bodyPr>
            <a:noAutofit/>
          </a:bodyPr>
          <a:lstStyle/>
          <a:p>
            <a:r>
              <a:rPr lang="pt-BR" sz="4400" dirty="0" smtClean="0"/>
              <a:t>2022</a:t>
            </a:r>
            <a:endParaRPr lang="pt-BR" sz="4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4" y="1417182"/>
            <a:ext cx="3269343" cy="32419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29" y="682171"/>
            <a:ext cx="3126361" cy="358321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31" y="589867"/>
            <a:ext cx="3561006" cy="43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4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54537" y="6141493"/>
            <a:ext cx="1958453" cy="569306"/>
          </a:xfrm>
        </p:spPr>
        <p:txBody>
          <a:bodyPr>
            <a:noAutofit/>
          </a:bodyPr>
          <a:lstStyle/>
          <a:p>
            <a:r>
              <a:rPr lang="pt-BR" sz="4400" dirty="0" smtClean="0"/>
              <a:t>2022</a:t>
            </a:r>
            <a:endParaRPr lang="pt-BR" sz="4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8043" r="43831" b="17143"/>
          <a:stretch/>
        </p:blipFill>
        <p:spPr>
          <a:xfrm>
            <a:off x="986971" y="1465941"/>
            <a:ext cx="1741715" cy="31080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10" y="1226083"/>
            <a:ext cx="2746800" cy="43714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7000"/>
                    </a14:imgEffect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34" y="157759"/>
            <a:ext cx="2467429" cy="40968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87" y="737338"/>
            <a:ext cx="2128984" cy="36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2637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16</TotalTime>
  <Words>12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Arabic Typesetting</vt:lpstr>
      <vt:lpstr>Arial</vt:lpstr>
      <vt:lpstr>Century Gothic</vt:lpstr>
      <vt:lpstr>Trilha de Vapor</vt:lpstr>
      <vt:lpstr>Dançando o Lendário Urbano de Tianguá Francisco Moreira de Castro Edital de Reconhecimento e Valorização Artística de Tianguá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Dançando o Lendário Urbano de Tianguá Francisco Moreira de Castro Edital de Reconhecimento e Valorização Artística de Tianguá</dc:title>
  <dc:creator>USUARIO 01</dc:creator>
  <cp:lastModifiedBy>USUARIO 01</cp:lastModifiedBy>
  <cp:revision>2</cp:revision>
  <dcterms:created xsi:type="dcterms:W3CDTF">2022-05-16T17:38:22Z</dcterms:created>
  <dcterms:modified xsi:type="dcterms:W3CDTF">2022-05-16T17:54:51Z</dcterms:modified>
</cp:coreProperties>
</file>