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40A10C-54F5-4C28-8099-14061FE8183A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AE0B14-EAA8-4637-A232-1F302D44F6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enatomonteiro12101989@gmail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5648623" cy="1204306"/>
          </a:xfrm>
        </p:spPr>
        <p:txBody>
          <a:bodyPr/>
          <a:lstStyle/>
          <a:p>
            <a:r>
              <a:rPr lang="en-US" dirty="0" smtClean="0"/>
              <a:t>Renato Monteiro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762000"/>
          </a:xfrm>
        </p:spPr>
        <p:txBody>
          <a:bodyPr/>
          <a:lstStyle/>
          <a:p>
            <a:r>
              <a:rPr lang="en-US" dirty="0" smtClean="0"/>
              <a:t>Dançarino e Coreógrafo</a:t>
            </a:r>
            <a:endParaRPr lang="pt-BR" dirty="0"/>
          </a:p>
        </p:txBody>
      </p:sp>
      <p:pic>
        <p:nvPicPr>
          <p:cNvPr id="1026" name="Picture 2" descr="C:\Users\cleiton martins\Desktop\editais 2017\PROPONENTES\RENATO\FOTOS\ren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1437529" cy="1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6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Eu, Renato Cesar Chaves Monteiro tenho 27 anos, comecei no mundo da dança aos 15 anos de idade no projeto ABC </a:t>
            </a:r>
            <a:r>
              <a:rPr lang="pt-BR" dirty="0" smtClean="0"/>
              <a:t>Jangurussu. Desde então, venho </a:t>
            </a:r>
            <a:r>
              <a:rPr lang="pt-BR" dirty="0"/>
              <a:t>participando de alguns grupos de dança folclóricas </a:t>
            </a:r>
            <a:r>
              <a:rPr lang="pt-BR" dirty="0" smtClean="0"/>
              <a:t>brasileiras, artes Brasil, Cordapes, grupo Kizomba e Incendeia Junina. </a:t>
            </a:r>
            <a:r>
              <a:rPr lang="pt-BR" dirty="0"/>
              <a:t>Hoje sou apaixonado pela </a:t>
            </a:r>
            <a:r>
              <a:rPr lang="pt-BR" dirty="0" smtClean="0"/>
              <a:t>a arte, e pela cultura </a:t>
            </a:r>
            <a:r>
              <a:rPr lang="pt-BR" dirty="0"/>
              <a:t>dos </a:t>
            </a:r>
            <a:r>
              <a:rPr lang="pt-BR" dirty="0" smtClean="0"/>
              <a:t>nosso pais.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06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cleiton martins\Desktop\tato f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24036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2420888"/>
            <a:ext cx="4024536" cy="3324163"/>
          </a:xfrm>
        </p:spPr>
        <p:txBody>
          <a:bodyPr>
            <a:normAutofit/>
          </a:bodyPr>
          <a:lstStyle/>
          <a:p>
            <a:pPr algn="just"/>
            <a:r>
              <a:rPr lang="pt-BR" sz="1400" b="1" dirty="0"/>
              <a:t>Aos 17 </a:t>
            </a:r>
            <a:r>
              <a:rPr lang="pt-BR" sz="1400" b="1" dirty="0" smtClean="0"/>
              <a:t>anos, </a:t>
            </a:r>
            <a:r>
              <a:rPr lang="pt-BR" sz="1400" b="1" dirty="0"/>
              <a:t>comecei a dançar no Grupo Arte </a:t>
            </a:r>
            <a:r>
              <a:rPr lang="pt-BR" sz="1400" b="1" dirty="0" smtClean="0"/>
              <a:t>Brasil, </a:t>
            </a:r>
            <a:r>
              <a:rPr lang="pt-BR" sz="1400" b="1" dirty="0"/>
              <a:t>onde passei 5 anos, dirigido pelo o </a:t>
            </a:r>
            <a:r>
              <a:rPr lang="pt-BR" sz="1400" b="1" dirty="0" smtClean="0"/>
              <a:t>dançarino e coreógrafo </a:t>
            </a:r>
            <a:r>
              <a:rPr lang="pt-BR" sz="1400" b="1" dirty="0"/>
              <a:t>Fabricio </a:t>
            </a:r>
            <a:r>
              <a:rPr lang="pt-BR" sz="1400" b="1" dirty="0" smtClean="0"/>
              <a:t>Pereira. Durante este período pude aperfeiçoar  </a:t>
            </a:r>
            <a:r>
              <a:rPr lang="pt-BR" sz="1400" b="1" dirty="0"/>
              <a:t>e </a:t>
            </a:r>
            <a:r>
              <a:rPr lang="pt-BR" sz="1400" b="1" dirty="0" smtClean="0"/>
              <a:t>aprender diversos  </a:t>
            </a:r>
            <a:r>
              <a:rPr lang="pt-BR" sz="1400" b="1" dirty="0"/>
              <a:t>ritmos </a:t>
            </a:r>
            <a:r>
              <a:rPr lang="pt-BR" sz="1400" b="1" dirty="0" smtClean="0"/>
              <a:t>brasileiros e latinos. Acumulei também uma vasta experiência em customização </a:t>
            </a:r>
            <a:r>
              <a:rPr lang="pt-BR" sz="1400" b="1" dirty="0"/>
              <a:t>de figurinos </a:t>
            </a:r>
            <a:r>
              <a:rPr lang="pt-BR" sz="1400" b="1" dirty="0" smtClean="0"/>
              <a:t>de africanos </a:t>
            </a:r>
            <a:r>
              <a:rPr lang="pt-BR" sz="1400" b="1" dirty="0"/>
              <a:t>e </a:t>
            </a:r>
            <a:r>
              <a:rPr lang="pt-BR" sz="1400" b="1" dirty="0" smtClean="0"/>
              <a:t>de índios, atuando posteriormente em alguns dos principais maracatus </a:t>
            </a:r>
            <a:r>
              <a:rPr lang="pt-BR" sz="1400" b="1" dirty="0"/>
              <a:t>de </a:t>
            </a:r>
            <a:r>
              <a:rPr lang="pt-BR" sz="1400" b="1" dirty="0" smtClean="0"/>
              <a:t>Fortaleza, como: Vozes d`África,  Kizomba e Baobá. </a:t>
            </a:r>
            <a:endParaRPr lang="pt-BR" sz="1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23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maracatu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9872" y="2438400"/>
            <a:ext cx="4352528" cy="30480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Hoje eu </a:t>
            </a:r>
            <a:r>
              <a:rPr lang="pt-BR" dirty="0" smtClean="0"/>
              <a:t>estou customizador e coreógrafo </a:t>
            </a:r>
            <a:r>
              <a:rPr lang="pt-BR" dirty="0"/>
              <a:t>do Maracatu </a:t>
            </a:r>
            <a:r>
              <a:rPr lang="pt-BR" dirty="0" smtClean="0"/>
              <a:t>Kizomba e do grupo Kizomba de dança. Sou brincante e ao mesmo tempo </a:t>
            </a:r>
            <a:r>
              <a:rPr lang="pt-BR" dirty="0"/>
              <a:t>diretor de alas. </a:t>
            </a:r>
            <a:r>
              <a:rPr lang="pt-BR" dirty="0" smtClean="0"/>
              <a:t>Após minha inserção no maracatu, </a:t>
            </a:r>
            <a:r>
              <a:rPr lang="pt-BR" dirty="0"/>
              <a:t>passei a </a:t>
            </a:r>
            <a:r>
              <a:rPr lang="pt-BR" dirty="0" smtClean="0"/>
              <a:t>apreciar melhor </a:t>
            </a:r>
            <a:r>
              <a:rPr lang="pt-BR" dirty="0"/>
              <a:t>muita coisa sobre a cultura </a:t>
            </a:r>
            <a:r>
              <a:rPr lang="pt-BR" dirty="0" smtClean="0"/>
              <a:t>negra, dando um norte mais significativo sobre a arte dos movimentos e sobre minhas escolhas buscar  fontes de pesquisas para o desenvolvimento de minha carreira.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 descr="C:\Users\cleiton martins\Desktop\tato f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4545"/>
            <a:ext cx="237626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31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4926" y="3248998"/>
            <a:ext cx="6665466" cy="262827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Aos 23 anos passei a dançar na </a:t>
            </a:r>
            <a:r>
              <a:rPr lang="pt-BR" dirty="0" smtClean="0"/>
              <a:t>CIA CORDAPES, </a:t>
            </a:r>
            <a:r>
              <a:rPr lang="pt-BR" dirty="0"/>
              <a:t>onde pude fazer algumas viagens </a:t>
            </a:r>
            <a:r>
              <a:rPr lang="pt-BR" dirty="0" smtClean="0"/>
              <a:t>e grandes apresentações, conhecendo consequentemente </a:t>
            </a:r>
            <a:r>
              <a:rPr lang="pt-BR" dirty="0"/>
              <a:t>muita gente importante da </a:t>
            </a:r>
            <a:r>
              <a:rPr lang="pt-BR" dirty="0" smtClean="0"/>
              <a:t>cultura local. </a:t>
            </a:r>
            <a:r>
              <a:rPr lang="pt-BR" dirty="0"/>
              <a:t>Nesse grupo </a:t>
            </a:r>
            <a:r>
              <a:rPr lang="pt-BR" dirty="0" smtClean="0"/>
              <a:t>comecei </a:t>
            </a:r>
            <a:r>
              <a:rPr lang="pt-BR" dirty="0"/>
              <a:t>a dançar Quadrilha </a:t>
            </a:r>
            <a:r>
              <a:rPr lang="pt-BR" dirty="0" smtClean="0"/>
              <a:t>Junina, a qual tinha como finalidade apresentar-se nos palcos do </a:t>
            </a:r>
            <a:r>
              <a:rPr lang="pt-BR" dirty="0"/>
              <a:t>Beach </a:t>
            </a:r>
            <a:r>
              <a:rPr lang="pt-BR" dirty="0" smtClean="0"/>
              <a:t>Park</a:t>
            </a:r>
            <a:r>
              <a:rPr lang="pt-BR" dirty="0"/>
              <a:t>, na </a:t>
            </a:r>
            <a:r>
              <a:rPr lang="pt-BR" dirty="0" smtClean="0"/>
              <a:t>época, </a:t>
            </a:r>
            <a:r>
              <a:rPr lang="pt-BR" dirty="0"/>
              <a:t>eu só dançava quadrilha pelo o </a:t>
            </a:r>
            <a:r>
              <a:rPr lang="pt-BR" dirty="0" smtClean="0"/>
              <a:t>grupo, isso até </a:t>
            </a:r>
            <a:r>
              <a:rPr lang="pt-BR" dirty="0"/>
              <a:t>receber um convite pra dançar na Quadrilha </a:t>
            </a:r>
            <a:r>
              <a:rPr lang="pt-BR" dirty="0" smtClean="0"/>
              <a:t>Coração </a:t>
            </a:r>
            <a:r>
              <a:rPr lang="pt-BR" dirty="0"/>
              <a:t>Quadrilheiro, </a:t>
            </a:r>
            <a:r>
              <a:rPr lang="pt-BR" dirty="0" smtClean="0"/>
              <a:t>passando a ser uma das minhas paixões, à festa de São </a:t>
            </a:r>
            <a:r>
              <a:rPr lang="pt-BR" dirty="0"/>
              <a:t>Joao. Nessa Quadrilha eu fui brincante, costureiro e coreografo.</a:t>
            </a:r>
          </a:p>
          <a:p>
            <a:endParaRPr lang="pt-BR" dirty="0"/>
          </a:p>
        </p:txBody>
      </p:sp>
      <p:pic>
        <p:nvPicPr>
          <p:cNvPr id="4" name="Imagem 3" descr="C:\Users\cleiton martins\Desktop\tato ft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50413"/>
            <a:ext cx="4176464" cy="206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16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Planos e desafios </a:t>
            </a:r>
            <a:endParaRPr lang="pt-BR" dirty="0"/>
          </a:p>
        </p:txBody>
      </p:sp>
      <p:pic>
        <p:nvPicPr>
          <p:cNvPr id="4" name="Espaço Reservado para Conteúdo 3" descr="C:\Users\cleiton martins\Desktop\tatoft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520280" cy="257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419872" y="285293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Neste ano de 2017 aos 27 anos eu estou montando </a:t>
            </a:r>
            <a:r>
              <a:rPr lang="pt-BR" dirty="0" smtClean="0"/>
              <a:t>meu primeiro espetáculo de palco intitulado de “Em terras secas, poeiras irmãos!” e a em igual período a montagem da </a:t>
            </a:r>
            <a:r>
              <a:rPr lang="pt-BR" dirty="0"/>
              <a:t>primeira quadrilha </a:t>
            </a:r>
            <a:r>
              <a:rPr lang="pt-BR" dirty="0" smtClean="0"/>
              <a:t>Junina do bairro </a:t>
            </a:r>
            <a:r>
              <a:rPr lang="pt-BR" dirty="0"/>
              <a:t>onde moro, tentando </a:t>
            </a:r>
            <a:r>
              <a:rPr lang="pt-BR" dirty="0" smtClean="0"/>
              <a:t>passar o conhecimento acumulado durante todos esses anos para os mais jovens, protagonizando novas estórias e novas perspectivas de futuro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40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Renato Monteiro</a:t>
            </a:r>
          </a:p>
          <a:p>
            <a:r>
              <a:rPr lang="en-US" dirty="0" smtClean="0"/>
              <a:t>Email – </a:t>
            </a:r>
            <a:r>
              <a:rPr lang="en-US" dirty="0" smtClean="0">
                <a:hlinkClick r:id="rId2"/>
              </a:rPr>
              <a:t>renatomonteiro12101989@gmaill.com</a:t>
            </a:r>
            <a:endParaRPr lang="en-US" dirty="0" smtClean="0"/>
          </a:p>
          <a:p>
            <a:r>
              <a:rPr lang="en-US" dirty="0" err="1" smtClean="0"/>
              <a:t>Cel</a:t>
            </a:r>
            <a:r>
              <a:rPr lang="en-US" dirty="0" smtClean="0"/>
              <a:t>. – 98218-7025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7147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</TotalTime>
  <Words>383</Words>
  <Application>Microsoft Office PowerPoint</Application>
  <PresentationFormat>Apresentação na tela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Costura</vt:lpstr>
      <vt:lpstr>Renato Monteiro</vt:lpstr>
      <vt:lpstr>resumo</vt:lpstr>
      <vt:lpstr>release</vt:lpstr>
      <vt:lpstr>maracatu</vt:lpstr>
      <vt:lpstr>Apresentação do PowerPoint</vt:lpstr>
      <vt:lpstr>Planos e desafios 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Renato Monteiro</dc:title>
  <dc:creator>cleiton martins</dc:creator>
  <cp:lastModifiedBy>cleiton martins</cp:lastModifiedBy>
  <cp:revision>4</cp:revision>
  <dcterms:created xsi:type="dcterms:W3CDTF">2017-03-13T15:05:15Z</dcterms:created>
  <dcterms:modified xsi:type="dcterms:W3CDTF">2017-03-13T15:39:46Z</dcterms:modified>
</cp:coreProperties>
</file>