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2"/>
  </p:notesMasterIdLst>
  <p:sldIdLst>
    <p:sldId id="256" r:id="rId2"/>
    <p:sldId id="310" r:id="rId3"/>
    <p:sldId id="257" r:id="rId4"/>
    <p:sldId id="311" r:id="rId5"/>
    <p:sldId id="320" r:id="rId6"/>
    <p:sldId id="321" r:id="rId7"/>
    <p:sldId id="322" r:id="rId8"/>
    <p:sldId id="319" r:id="rId9"/>
    <p:sldId id="258" r:id="rId10"/>
    <p:sldId id="318" r:id="rId11"/>
  </p:sldIdLst>
  <p:sldSz cx="9144000" cy="5143500" type="screen16x9"/>
  <p:notesSz cx="6858000" cy="9144000"/>
  <p:embeddedFontLst>
    <p:embeddedFont>
      <p:font typeface="Baloo 2" charset="0"/>
      <p:regular r:id="rId13"/>
      <p:bold r:id="rId14"/>
    </p:embeddedFont>
    <p:embeddedFont>
      <p:font typeface="Arabic Typesetting" pitchFamily="66" charset="-78"/>
      <p:regular r:id="rId15"/>
    </p:embeddedFont>
    <p:embeddedFont>
      <p:font typeface="Molengo" charset="0"/>
      <p:regular r:id="rId16"/>
    </p:embeddedFont>
    <p:embeddedFont>
      <p:font typeface="Palanquin Dark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124BFEC-4C8C-42E8-87B5-CDFA5E27E095}">
  <a:tblStyle styleId="{B124BFEC-4C8C-42E8-87B5-CDFA5E27E0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12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2414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8794a74c9d_0_1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8794a74c9d_0_1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8794a74c9d_0_1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8794a74c9d_0_1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EF8E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30700" y="3328100"/>
            <a:ext cx="5082600" cy="9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6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54100" y="4046000"/>
            <a:ext cx="44358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2571748"/>
            <a:ext cx="1912309" cy="2583617"/>
          </a:xfrm>
          <a:custGeom>
            <a:avLst/>
            <a:gdLst/>
            <a:ahLst/>
            <a:cxnLst/>
            <a:rect l="l" t="t" r="r" b="b"/>
            <a:pathLst>
              <a:path w="9871" h="13336" extrusionOk="0">
                <a:moveTo>
                  <a:pt x="0" y="1"/>
                </a:moveTo>
                <a:lnTo>
                  <a:pt x="0" y="13336"/>
                </a:lnTo>
                <a:lnTo>
                  <a:pt x="9870" y="13336"/>
                </a:lnTo>
                <a:cubicBezTo>
                  <a:pt x="9763" y="12443"/>
                  <a:pt x="9477" y="11574"/>
                  <a:pt x="8977" y="10823"/>
                </a:cubicBezTo>
                <a:cubicBezTo>
                  <a:pt x="7989" y="9371"/>
                  <a:pt x="6298" y="8573"/>
                  <a:pt x="4655" y="7918"/>
                </a:cubicBezTo>
                <a:cubicBezTo>
                  <a:pt x="3774" y="7585"/>
                  <a:pt x="2846" y="7192"/>
                  <a:pt x="2346" y="6394"/>
                </a:cubicBezTo>
                <a:cubicBezTo>
                  <a:pt x="1917" y="5704"/>
                  <a:pt x="1917" y="4847"/>
                  <a:pt x="1846" y="4037"/>
                </a:cubicBezTo>
                <a:cubicBezTo>
                  <a:pt x="1750" y="2977"/>
                  <a:pt x="1512" y="1894"/>
                  <a:pt x="941" y="1001"/>
                </a:cubicBezTo>
                <a:cubicBezTo>
                  <a:pt x="679" y="620"/>
                  <a:pt x="369" y="27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507951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14" name="Google Shape;14;p2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099959" y="4298260"/>
            <a:ext cx="648084" cy="541218"/>
            <a:chOff x="8099959" y="4298260"/>
            <a:chExt cx="648084" cy="541218"/>
          </a:xfrm>
        </p:grpSpPr>
        <p:sp>
          <p:nvSpPr>
            <p:cNvPr id="18" name="Google Shape;18;p2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1108650" y="1381125"/>
            <a:ext cx="6926700" cy="31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200">
                <a:solidFill>
                  <a:srgbClr val="00385D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200">
                <a:solidFill>
                  <a:srgbClr val="00385D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■"/>
              <a:defRPr sz="1200">
                <a:solidFill>
                  <a:srgbClr val="00385D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200">
                <a:solidFill>
                  <a:srgbClr val="00385D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200">
                <a:solidFill>
                  <a:srgbClr val="00385D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■"/>
              <a:defRPr sz="1200">
                <a:solidFill>
                  <a:srgbClr val="00385D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200">
                <a:solidFill>
                  <a:srgbClr val="00385D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200">
                <a:solidFill>
                  <a:srgbClr val="00385D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385D"/>
              </a:buClr>
              <a:buSzPts val="1200"/>
              <a:buChar char="■"/>
              <a:defRPr sz="1200">
                <a:solidFill>
                  <a:srgbClr val="00385D"/>
                </a:solidFill>
              </a:defRPr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-106683" y="10779"/>
            <a:ext cx="1158339" cy="1020738"/>
            <a:chOff x="-106683" y="10779"/>
            <a:chExt cx="1158339" cy="1020738"/>
          </a:xfrm>
        </p:grpSpPr>
        <p:sp>
          <p:nvSpPr>
            <p:cNvPr id="38" name="Google Shape;38;p4"/>
            <p:cNvSpPr/>
            <p:nvPr/>
          </p:nvSpPr>
          <p:spPr>
            <a:xfrm rot="-6936536" flipH="1">
              <a:off x="633102" y="99296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rot="5400000">
              <a:off x="-64626" y="6694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rot="5400000">
              <a:off x="863399" y="8432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rot="6936536">
              <a:off x="-64623" y="31596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4"/>
          <p:cNvGrpSpPr/>
          <p:nvPr/>
        </p:nvGrpSpPr>
        <p:grpSpPr>
          <a:xfrm>
            <a:off x="7985157" y="302343"/>
            <a:ext cx="1005254" cy="1219320"/>
            <a:chOff x="7985157" y="302343"/>
            <a:chExt cx="1005254" cy="1219320"/>
          </a:xfrm>
        </p:grpSpPr>
        <p:sp>
          <p:nvSpPr>
            <p:cNvPr id="43" name="Google Shape;43;p4"/>
            <p:cNvSpPr/>
            <p:nvPr/>
          </p:nvSpPr>
          <p:spPr>
            <a:xfrm rot="6936536">
              <a:off x="8774552" y="129813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5400000">
              <a:off x="8438449" y="8933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5261766">
              <a:off x="8003027" y="438633"/>
              <a:ext cx="173797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4"/>
          <p:cNvSpPr/>
          <p:nvPr/>
        </p:nvSpPr>
        <p:spPr>
          <a:xfrm flipH="1">
            <a:off x="727590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1398900" y="540000"/>
            <a:ext cx="6346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/>
          <p:nvPr/>
        </p:nvSpPr>
        <p:spPr>
          <a:xfrm rot="1626911">
            <a:off x="1249507" y="-349482"/>
            <a:ext cx="6710585" cy="4877135"/>
          </a:xfrm>
          <a:custGeom>
            <a:avLst/>
            <a:gdLst/>
            <a:ahLst/>
            <a:cxnLst/>
            <a:rect l="l" t="t" r="r" b="b"/>
            <a:pathLst>
              <a:path w="26243" h="22885" extrusionOk="0">
                <a:moveTo>
                  <a:pt x="18030" y="0"/>
                </a:moveTo>
                <a:cubicBezTo>
                  <a:pt x="17142" y="0"/>
                  <a:pt x="16246" y="233"/>
                  <a:pt x="15705" y="905"/>
                </a:cubicBezTo>
                <a:cubicBezTo>
                  <a:pt x="14741" y="2131"/>
                  <a:pt x="15455" y="3989"/>
                  <a:pt x="14860" y="5417"/>
                </a:cubicBezTo>
                <a:cubicBezTo>
                  <a:pt x="14372" y="6608"/>
                  <a:pt x="13062" y="7239"/>
                  <a:pt x="11776" y="7453"/>
                </a:cubicBezTo>
                <a:cubicBezTo>
                  <a:pt x="10514" y="7668"/>
                  <a:pt x="9204" y="7525"/>
                  <a:pt x="7930" y="7679"/>
                </a:cubicBezTo>
                <a:cubicBezTo>
                  <a:pt x="4894" y="8025"/>
                  <a:pt x="2108" y="10073"/>
                  <a:pt x="882" y="12871"/>
                </a:cubicBezTo>
                <a:cubicBezTo>
                  <a:pt x="227" y="14347"/>
                  <a:pt x="1" y="16073"/>
                  <a:pt x="525" y="17585"/>
                </a:cubicBezTo>
                <a:cubicBezTo>
                  <a:pt x="1001" y="18978"/>
                  <a:pt x="2060" y="20110"/>
                  <a:pt x="3311" y="20883"/>
                </a:cubicBezTo>
                <a:cubicBezTo>
                  <a:pt x="4561" y="21657"/>
                  <a:pt x="5978" y="22086"/>
                  <a:pt x="7418" y="22396"/>
                </a:cubicBezTo>
                <a:cubicBezTo>
                  <a:pt x="8899" y="22711"/>
                  <a:pt x="10428" y="22885"/>
                  <a:pt x="11950" y="22885"/>
                </a:cubicBezTo>
                <a:cubicBezTo>
                  <a:pt x="14674" y="22885"/>
                  <a:pt x="17378" y="22329"/>
                  <a:pt x="19753" y="21038"/>
                </a:cubicBezTo>
                <a:cubicBezTo>
                  <a:pt x="23480" y="19038"/>
                  <a:pt x="26242" y="15049"/>
                  <a:pt x="26135" y="10835"/>
                </a:cubicBezTo>
                <a:cubicBezTo>
                  <a:pt x="26016" y="6310"/>
                  <a:pt x="23516" y="524"/>
                  <a:pt x="18527" y="24"/>
                </a:cubicBezTo>
                <a:cubicBezTo>
                  <a:pt x="18363" y="9"/>
                  <a:pt x="18197" y="0"/>
                  <a:pt x="18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2308800" y="1748850"/>
            <a:ext cx="45264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EF8E9"/>
              </a:buClr>
              <a:buSzPts val="6000"/>
              <a:buNone/>
              <a:defRPr sz="6000">
                <a:solidFill>
                  <a:srgbClr val="FEF8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/>
          <p:nvPr/>
        </p:nvSpPr>
        <p:spPr>
          <a:xfrm>
            <a:off x="-915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7"/>
          <p:cNvGrpSpPr/>
          <p:nvPr/>
        </p:nvGrpSpPr>
        <p:grpSpPr>
          <a:xfrm>
            <a:off x="-8" y="22192"/>
            <a:ext cx="1849814" cy="1735871"/>
            <a:chOff x="-8" y="22192"/>
            <a:chExt cx="1849814" cy="1735871"/>
          </a:xfrm>
        </p:grpSpPr>
        <p:grpSp>
          <p:nvGrpSpPr>
            <p:cNvPr id="84" name="Google Shape;84;p7"/>
            <p:cNvGrpSpPr/>
            <p:nvPr/>
          </p:nvGrpSpPr>
          <p:grpSpPr>
            <a:xfrm>
              <a:off x="-8" y="22192"/>
              <a:ext cx="1849814" cy="1035608"/>
              <a:chOff x="719992" y="3511592"/>
              <a:chExt cx="1849814" cy="1035608"/>
            </a:xfrm>
          </p:grpSpPr>
          <p:grpSp>
            <p:nvGrpSpPr>
              <p:cNvPr id="85" name="Google Shape;85;p7"/>
              <p:cNvGrpSpPr/>
              <p:nvPr/>
            </p:nvGrpSpPr>
            <p:grpSpPr>
              <a:xfrm>
                <a:off x="719992" y="3511592"/>
                <a:ext cx="1849814" cy="1011925"/>
                <a:chOff x="719992" y="3511592"/>
                <a:chExt cx="1849814" cy="1011925"/>
              </a:xfrm>
            </p:grpSpPr>
            <p:sp>
              <p:nvSpPr>
                <p:cNvPr id="86" name="Google Shape;86;p7"/>
                <p:cNvSpPr/>
                <p:nvPr/>
              </p:nvSpPr>
              <p:spPr>
                <a:xfrm rot="-6936536" flipH="1">
                  <a:off x="762052" y="371165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7"/>
                <p:cNvSpPr/>
                <p:nvPr/>
              </p:nvSpPr>
              <p:spPr>
                <a:xfrm rot="6936536">
                  <a:off x="1553852" y="353240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7"/>
                <p:cNvSpPr/>
                <p:nvPr/>
              </p:nvSpPr>
              <p:spPr>
                <a:xfrm rot="5400000">
                  <a:off x="2381549" y="4335259"/>
                  <a:ext cx="173801" cy="20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9" name="Google Shape;89;p7"/>
              <p:cNvSpPr/>
              <p:nvPr/>
            </p:nvSpPr>
            <p:spPr>
              <a:xfrm rot="-6936536" flipH="1">
                <a:off x="1436877" y="4323671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7"/>
            <p:cNvSpPr/>
            <p:nvPr/>
          </p:nvSpPr>
          <p:spPr>
            <a:xfrm rot="6936536">
              <a:off x="287027" y="153453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/>
          <p:nvPr/>
        </p:nvSpPr>
        <p:spPr>
          <a:xfrm>
            <a:off x="5685999" y="1224374"/>
            <a:ext cx="3572333" cy="3966748"/>
          </a:xfrm>
          <a:custGeom>
            <a:avLst/>
            <a:gdLst/>
            <a:ahLst/>
            <a:cxnLst/>
            <a:rect l="l" t="t" r="r" b="b"/>
            <a:pathLst>
              <a:path w="14229" h="15800" extrusionOk="0">
                <a:moveTo>
                  <a:pt x="8301" y="1"/>
                </a:moveTo>
                <a:cubicBezTo>
                  <a:pt x="7445" y="1"/>
                  <a:pt x="6594" y="394"/>
                  <a:pt x="6275" y="1154"/>
                </a:cubicBezTo>
                <a:cubicBezTo>
                  <a:pt x="5918" y="2000"/>
                  <a:pt x="6275" y="2952"/>
                  <a:pt x="6549" y="3833"/>
                </a:cubicBezTo>
                <a:cubicBezTo>
                  <a:pt x="6621" y="4083"/>
                  <a:pt x="6680" y="4357"/>
                  <a:pt x="6609" y="4607"/>
                </a:cubicBezTo>
                <a:cubicBezTo>
                  <a:pt x="6420" y="5184"/>
                  <a:pt x="5704" y="5253"/>
                  <a:pt x="5072" y="5253"/>
                </a:cubicBezTo>
                <a:cubicBezTo>
                  <a:pt x="4987" y="5253"/>
                  <a:pt x="4903" y="5252"/>
                  <a:pt x="4823" y="5250"/>
                </a:cubicBezTo>
                <a:cubicBezTo>
                  <a:pt x="4807" y="5250"/>
                  <a:pt x="4791" y="5250"/>
                  <a:pt x="4775" y="5250"/>
                </a:cubicBezTo>
                <a:cubicBezTo>
                  <a:pt x="3481" y="5250"/>
                  <a:pt x="2191" y="5725"/>
                  <a:pt x="1203" y="6548"/>
                </a:cubicBezTo>
                <a:cubicBezTo>
                  <a:pt x="917" y="6798"/>
                  <a:pt x="632" y="7084"/>
                  <a:pt x="513" y="7441"/>
                </a:cubicBezTo>
                <a:cubicBezTo>
                  <a:pt x="251" y="8215"/>
                  <a:pt x="751" y="9048"/>
                  <a:pt x="1346" y="9620"/>
                </a:cubicBezTo>
                <a:cubicBezTo>
                  <a:pt x="1941" y="10203"/>
                  <a:pt x="2644" y="10739"/>
                  <a:pt x="2882" y="11525"/>
                </a:cubicBezTo>
                <a:cubicBezTo>
                  <a:pt x="2918" y="11644"/>
                  <a:pt x="2941" y="11787"/>
                  <a:pt x="2918" y="11906"/>
                </a:cubicBezTo>
                <a:cubicBezTo>
                  <a:pt x="2858" y="12156"/>
                  <a:pt x="2596" y="12323"/>
                  <a:pt x="2382" y="12454"/>
                </a:cubicBezTo>
                <a:cubicBezTo>
                  <a:pt x="1453" y="13001"/>
                  <a:pt x="536" y="13704"/>
                  <a:pt x="179" y="14716"/>
                </a:cubicBezTo>
                <a:cubicBezTo>
                  <a:pt x="36" y="15073"/>
                  <a:pt x="1" y="15430"/>
                  <a:pt x="24" y="15799"/>
                </a:cubicBezTo>
                <a:lnTo>
                  <a:pt x="14229" y="15799"/>
                </a:lnTo>
                <a:lnTo>
                  <a:pt x="14229" y="3131"/>
                </a:lnTo>
                <a:cubicBezTo>
                  <a:pt x="14014" y="3310"/>
                  <a:pt x="13776" y="3452"/>
                  <a:pt x="13538" y="3476"/>
                </a:cubicBezTo>
                <a:cubicBezTo>
                  <a:pt x="13490" y="3482"/>
                  <a:pt x="13443" y="3485"/>
                  <a:pt x="13396" y="3485"/>
                </a:cubicBezTo>
                <a:cubicBezTo>
                  <a:pt x="12702" y="3485"/>
                  <a:pt x="12151" y="2843"/>
                  <a:pt x="11704" y="2274"/>
                </a:cubicBezTo>
                <a:cubicBezTo>
                  <a:pt x="11014" y="1393"/>
                  <a:pt x="10216" y="512"/>
                  <a:pt x="9168" y="142"/>
                </a:cubicBezTo>
                <a:cubicBezTo>
                  <a:pt x="8893" y="48"/>
                  <a:pt x="8597" y="1"/>
                  <a:pt x="83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7"/>
          <p:cNvGrpSpPr/>
          <p:nvPr/>
        </p:nvGrpSpPr>
        <p:grpSpPr>
          <a:xfrm>
            <a:off x="8100472" y="304222"/>
            <a:ext cx="648084" cy="541218"/>
            <a:chOff x="8100472" y="304222"/>
            <a:chExt cx="648084" cy="541218"/>
          </a:xfrm>
        </p:grpSpPr>
        <p:sp>
          <p:nvSpPr>
            <p:cNvPr id="226" name="Google Shape;226;p17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17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230" name="Google Shape;230;p17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/>
          <p:nvPr/>
        </p:nvSpPr>
        <p:spPr>
          <a:xfrm flipH="1">
            <a:off x="0" y="6600"/>
            <a:ext cx="6819887" cy="2198409"/>
          </a:xfrm>
          <a:custGeom>
            <a:avLst/>
            <a:gdLst/>
            <a:ahLst/>
            <a:cxnLst/>
            <a:rect l="l" t="t" r="r" b="b"/>
            <a:pathLst>
              <a:path w="16110" h="7990" extrusionOk="0">
                <a:moveTo>
                  <a:pt x="0" y="0"/>
                </a:moveTo>
                <a:cubicBezTo>
                  <a:pt x="60" y="631"/>
                  <a:pt x="191" y="1262"/>
                  <a:pt x="405" y="1869"/>
                </a:cubicBezTo>
                <a:cubicBezTo>
                  <a:pt x="643" y="2596"/>
                  <a:pt x="1084" y="3370"/>
                  <a:pt x="1846" y="3489"/>
                </a:cubicBezTo>
                <a:cubicBezTo>
                  <a:pt x="1906" y="3497"/>
                  <a:pt x="1966" y="3502"/>
                  <a:pt x="2025" y="3502"/>
                </a:cubicBezTo>
                <a:cubicBezTo>
                  <a:pt x="2608" y="3502"/>
                  <a:pt x="3136" y="3099"/>
                  <a:pt x="3644" y="2774"/>
                </a:cubicBezTo>
                <a:cubicBezTo>
                  <a:pt x="4003" y="2545"/>
                  <a:pt x="4450" y="2355"/>
                  <a:pt x="4859" y="2355"/>
                </a:cubicBezTo>
                <a:cubicBezTo>
                  <a:pt x="5088" y="2355"/>
                  <a:pt x="5306" y="2415"/>
                  <a:pt x="5489" y="2560"/>
                </a:cubicBezTo>
                <a:cubicBezTo>
                  <a:pt x="5763" y="2762"/>
                  <a:pt x="5894" y="3108"/>
                  <a:pt x="5989" y="3429"/>
                </a:cubicBezTo>
                <a:cubicBezTo>
                  <a:pt x="6239" y="4298"/>
                  <a:pt x="6370" y="5215"/>
                  <a:pt x="6823" y="6013"/>
                </a:cubicBezTo>
                <a:cubicBezTo>
                  <a:pt x="7213" y="6709"/>
                  <a:pt x="7940" y="7293"/>
                  <a:pt x="8721" y="7293"/>
                </a:cubicBezTo>
                <a:cubicBezTo>
                  <a:pt x="8822" y="7293"/>
                  <a:pt x="8924" y="7283"/>
                  <a:pt x="9025" y="7263"/>
                </a:cubicBezTo>
                <a:cubicBezTo>
                  <a:pt x="10156" y="7037"/>
                  <a:pt x="10752" y="5608"/>
                  <a:pt x="11895" y="5429"/>
                </a:cubicBezTo>
                <a:cubicBezTo>
                  <a:pt x="11976" y="5416"/>
                  <a:pt x="12057" y="5409"/>
                  <a:pt x="12137" y="5409"/>
                </a:cubicBezTo>
                <a:cubicBezTo>
                  <a:pt x="12833" y="5409"/>
                  <a:pt x="13488" y="5893"/>
                  <a:pt x="13990" y="6406"/>
                </a:cubicBezTo>
                <a:cubicBezTo>
                  <a:pt x="14562" y="6977"/>
                  <a:pt x="15098" y="7644"/>
                  <a:pt x="15848" y="7918"/>
                </a:cubicBezTo>
                <a:cubicBezTo>
                  <a:pt x="15943" y="7942"/>
                  <a:pt x="16014" y="7977"/>
                  <a:pt x="16110" y="7989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32"/>
          <p:cNvGrpSpPr/>
          <p:nvPr/>
        </p:nvGrpSpPr>
        <p:grpSpPr>
          <a:xfrm>
            <a:off x="7091543" y="43516"/>
            <a:ext cx="2014218" cy="1644772"/>
            <a:chOff x="7091543" y="43516"/>
            <a:chExt cx="2014218" cy="1644772"/>
          </a:xfrm>
        </p:grpSpPr>
        <p:sp>
          <p:nvSpPr>
            <p:cNvPr id="387" name="Google Shape;387;p32"/>
            <p:cNvSpPr/>
            <p:nvPr/>
          </p:nvSpPr>
          <p:spPr>
            <a:xfrm rot="6936536">
              <a:off x="8889902" y="14647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 rot="5400000">
              <a:off x="8470799" y="1007884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 rot="6936536">
              <a:off x="795542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 rot="-6936536" flipH="1">
              <a:off x="7697527" y="9290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3">
  <p:cSld name="CUSTOM_9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 txBox="1">
            <a:spLocks noGrp="1"/>
          </p:cNvSpPr>
          <p:nvPr>
            <p:ph type="title"/>
          </p:nvPr>
        </p:nvSpPr>
        <p:spPr>
          <a:xfrm flipH="1">
            <a:off x="1673112" y="540000"/>
            <a:ext cx="5797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96" name="Google Shape;396;p33"/>
          <p:cNvGrpSpPr/>
          <p:nvPr/>
        </p:nvGrpSpPr>
        <p:grpSpPr>
          <a:xfrm flipH="1">
            <a:off x="38251" y="3550367"/>
            <a:ext cx="1192394" cy="1626008"/>
            <a:chOff x="7913367" y="3550367"/>
            <a:chExt cx="1192394" cy="1626008"/>
          </a:xfrm>
        </p:grpSpPr>
        <p:sp>
          <p:nvSpPr>
            <p:cNvPr id="397" name="Google Shape;397;p33"/>
            <p:cNvSpPr/>
            <p:nvPr/>
          </p:nvSpPr>
          <p:spPr>
            <a:xfrm rot="5400000">
              <a:off x="8087383" y="501598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 rot="6936536">
              <a:off x="8889902" y="47127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 rot="5400000">
              <a:off x="8470799" y="42559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3"/>
            <p:cNvSpPr/>
            <p:nvPr/>
          </p:nvSpPr>
          <p:spPr>
            <a:xfrm rot="6936536">
              <a:off x="7955427" y="35711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3"/>
            <p:cNvSpPr/>
            <p:nvPr/>
          </p:nvSpPr>
          <p:spPr>
            <a:xfrm rot="5400000">
              <a:off x="8830008" y="353046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3"/>
          <p:cNvSpPr/>
          <p:nvPr/>
        </p:nvSpPr>
        <p:spPr>
          <a:xfrm>
            <a:off x="7507978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3"/>
          <p:cNvSpPr txBox="1">
            <a:spLocks noGrp="1"/>
          </p:cNvSpPr>
          <p:nvPr>
            <p:ph type="subTitle" idx="1"/>
          </p:nvPr>
        </p:nvSpPr>
        <p:spPr>
          <a:xfrm>
            <a:off x="2435100" y="1447800"/>
            <a:ext cx="52041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9"/>
          <p:cNvSpPr/>
          <p:nvPr/>
        </p:nvSpPr>
        <p:spPr>
          <a:xfrm rot="10800000">
            <a:off x="7275900" y="0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9"/>
          <p:cNvSpPr/>
          <p:nvPr/>
        </p:nvSpPr>
        <p:spPr>
          <a:xfrm>
            <a:off x="-915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39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479" name="Google Shape;479;p39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39"/>
          <p:cNvGrpSpPr/>
          <p:nvPr/>
        </p:nvGrpSpPr>
        <p:grpSpPr>
          <a:xfrm>
            <a:off x="8099959" y="4298260"/>
            <a:ext cx="648084" cy="541218"/>
            <a:chOff x="8099959" y="4298260"/>
            <a:chExt cx="648084" cy="541218"/>
          </a:xfrm>
        </p:grpSpPr>
        <p:sp>
          <p:nvSpPr>
            <p:cNvPr id="483" name="Google Shape;483;p39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F8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aloo 2"/>
              <a:buNone/>
              <a:defRPr sz="36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lengo"/>
              <a:buChar char="●"/>
              <a:defRPr sz="1800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●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●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9" r:id="rId4"/>
    <p:sldLayoutId id="2147483663" r:id="rId5"/>
    <p:sldLayoutId id="2147483678" r:id="rId6"/>
    <p:sldLayoutId id="2147483679" r:id="rId7"/>
    <p:sldLayoutId id="214748368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2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2"/>
          <p:cNvSpPr txBox="1">
            <a:spLocks noGrp="1"/>
          </p:cNvSpPr>
          <p:nvPr>
            <p:ph type="ctrTitle"/>
          </p:nvPr>
        </p:nvSpPr>
        <p:spPr>
          <a:xfrm>
            <a:off x="1678157" y="2840051"/>
            <a:ext cx="6336704" cy="23034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4000" dirty="0" smtClean="0">
                <a:solidFill>
                  <a:schemeClr val="accent6"/>
                </a:solidFill>
              </a:rPr>
              <a:t/>
            </a:r>
            <a:br>
              <a:rPr lang="en" sz="4000" dirty="0" smtClean="0">
                <a:solidFill>
                  <a:schemeClr val="accent6"/>
                </a:solidFill>
              </a:rPr>
            </a:br>
            <a:r>
              <a:rPr lang="en" sz="4000" dirty="0" smtClean="0">
                <a:solidFill>
                  <a:schemeClr val="accent6"/>
                </a:solidFill>
              </a:rPr>
              <a:t/>
            </a:r>
            <a:br>
              <a:rPr lang="en" sz="4000" dirty="0" smtClean="0">
                <a:solidFill>
                  <a:schemeClr val="accent6"/>
                </a:solidFill>
              </a:rPr>
            </a:br>
            <a:r>
              <a:rPr lang="en" sz="4000" dirty="0"/>
              <a:t/>
            </a:r>
            <a:br>
              <a:rPr lang="en" sz="4000" dirty="0"/>
            </a:br>
            <a:r>
              <a:rPr lang="en" sz="4000" dirty="0" smtClean="0"/>
              <a:t/>
            </a:r>
            <a:br>
              <a:rPr lang="en" sz="4000" dirty="0" smtClean="0"/>
            </a:br>
            <a:r>
              <a:rPr lang="pt-BR" sz="3600" dirty="0" smtClean="0">
                <a:solidFill>
                  <a:srgbClr val="EF5407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GRUPO </a:t>
            </a:r>
            <a:r>
              <a:rPr lang="pt-BR" sz="3600" dirty="0">
                <a:solidFill>
                  <a:srgbClr val="EF5407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DE DRAMISTA DE TIANGUÁ</a:t>
            </a:r>
            <a:r>
              <a:rPr lang="en" sz="3600" dirty="0">
                <a:solidFill>
                  <a:srgbClr val="EF5407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" sz="3600" dirty="0">
                <a:solidFill>
                  <a:srgbClr val="EF5407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" sz="3600" dirty="0">
                <a:solidFill>
                  <a:srgbClr val="EF5407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Projeto </a:t>
            </a:r>
            <a:r>
              <a:rPr lang="pt-BR" sz="3600" dirty="0">
                <a:solidFill>
                  <a:srgbClr val="EF5407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Drama </a:t>
            </a:r>
            <a:r>
              <a:rPr lang="pt-BR" sz="3600" dirty="0" smtClean="0">
                <a:solidFill>
                  <a:srgbClr val="EF5407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Junino</a:t>
            </a:r>
            <a:r>
              <a:rPr lang="pt-BR" sz="3600" dirty="0">
                <a:solidFill>
                  <a:srgbClr val="EF5407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3600" dirty="0">
                <a:solidFill>
                  <a:srgbClr val="EF5407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t-BR" sz="3600" dirty="0">
                <a:solidFill>
                  <a:srgbClr val="EF5407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Quadrilha Caminho da Roça</a:t>
            </a:r>
            <a:br>
              <a:rPr lang="pt-BR" sz="3600" dirty="0">
                <a:solidFill>
                  <a:srgbClr val="EF5407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t-BR" sz="3600" dirty="0">
                <a:solidFill>
                  <a:srgbClr val="EF5407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Categoria </a:t>
            </a:r>
            <a:r>
              <a:rPr lang="pt-BR" sz="3600" dirty="0" smtClean="0">
                <a:solidFill>
                  <a:srgbClr val="EF5407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Diversidade</a:t>
            </a:r>
            <a:endParaRPr sz="2800" dirty="0">
              <a:solidFill>
                <a:schemeClr val="accent6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81782" y="145308"/>
            <a:ext cx="6186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-BoldMT"/>
              </a:rPr>
              <a:t>ARRAIA DO SEMINÁRIO </a:t>
            </a:r>
          </a:p>
          <a:p>
            <a:pPr algn="ctr"/>
            <a:r>
              <a:rPr lang="pt-BR" sz="2400" b="1" dirty="0" smtClean="0">
                <a:latin typeface="Arial-BoldMT"/>
              </a:rPr>
              <a:t>Tianguá</a:t>
            </a:r>
            <a:r>
              <a:rPr lang="pt-BR" sz="2400" b="1" dirty="0" smtClean="0">
                <a:latin typeface="Arial-BoldMT"/>
              </a:rPr>
              <a:t>/Ceará 2023</a:t>
            </a:r>
            <a:endParaRPr lang="en" sz="2800" b="1" dirty="0" smtClean="0">
              <a:solidFill>
                <a:srgbClr val="FF6308"/>
              </a:solidFill>
              <a:latin typeface="Baloo 2"/>
              <a:cs typeface="Baloo 2"/>
              <a:sym typeface="Baloo 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27" y="928368"/>
            <a:ext cx="2448272" cy="172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uario\Desktop\ana junino\a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1" b="7875"/>
          <a:stretch/>
        </p:blipFill>
        <p:spPr bwMode="auto">
          <a:xfrm>
            <a:off x="0" y="25038"/>
            <a:ext cx="9144000" cy="565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4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2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7" name="Picture 3" descr="C:\Users\usuario\Music\Fotos Dramas Junino\DRAMA JUNIN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"/>
          <a:stretch/>
        </p:blipFill>
        <p:spPr bwMode="auto">
          <a:xfrm>
            <a:off x="1356400" y="570116"/>
            <a:ext cx="6694761" cy="352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5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3"/>
          <p:cNvSpPr txBox="1">
            <a:spLocks noGrp="1"/>
          </p:cNvSpPr>
          <p:nvPr>
            <p:ph type="title"/>
          </p:nvPr>
        </p:nvSpPr>
        <p:spPr>
          <a:xfrm>
            <a:off x="1187624" y="123478"/>
            <a:ext cx="6840759" cy="2160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dirty="0">
                <a:latin typeface="Arabic Typesetting" pitchFamily="66" charset="-78"/>
                <a:cs typeface="Arabic Typesetting" pitchFamily="66" charset="-78"/>
              </a:rPr>
            </a:br>
            <a:endParaRPr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00" name="Google Shape;800;p43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020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ea typeface="Baloo 2"/>
                <a:cs typeface="Arabic Typesetting" pitchFamily="66" charset="-78"/>
                <a:sym typeface="Baloo 2"/>
              </a:rPr>
              <a:t>                    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ea typeface="Baloo 2"/>
              <a:cs typeface="Arabic Typesetting" pitchFamily="66" charset="-78"/>
              <a:sym typeface="Baloo 2"/>
            </a:endParaRPr>
          </a:p>
          <a:p>
            <a:pPr marL="0" indent="0" algn="ctr">
              <a:buNone/>
            </a:pP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ea typeface="Baloo 2"/>
                <a:cs typeface="Arabic Typesetting" pitchFamily="66" charset="-78"/>
                <a:sym typeface="Baloo 2"/>
              </a:rPr>
              <a:t>                                                                     </a:t>
            </a:r>
          </a:p>
          <a:p>
            <a:pPr marL="0" indent="0">
              <a:buNone/>
            </a:pP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ea typeface="Baloo 2"/>
                <a:cs typeface="Arabic Typesetting" pitchFamily="66" charset="-78"/>
                <a:sym typeface="Baloo 2"/>
              </a:rPr>
              <a:t> 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ea typeface="Baloo 2"/>
              <a:cs typeface="Arabic Typesetting" pitchFamily="66" charset="-78"/>
              <a:sym typeface="Baloo 2"/>
            </a:endParaRPr>
          </a:p>
          <a:p>
            <a:pPr marL="0" lvl="0" indent="0">
              <a:spcAft>
                <a:spcPts val="1600"/>
              </a:spcAft>
              <a:buNone/>
            </a:pPr>
            <a:endParaRPr lang="pt-BR" dirty="0" smtClean="0"/>
          </a:p>
          <a:p>
            <a:pPr marL="0" lvl="0" indent="0">
              <a:spcAft>
                <a:spcPts val="1600"/>
              </a:spcAft>
              <a:buNone/>
            </a:pPr>
            <a:endParaRPr lang="pt-BR" dirty="0" smtClean="0"/>
          </a:p>
          <a:p>
            <a:pPr marL="0" lvl="0" indent="0">
              <a:buNone/>
            </a:pPr>
            <a:endParaRPr lang="pt-BR" dirty="0">
              <a:ea typeface="Baloo 2"/>
              <a:cs typeface="Arabic Typesetting" pitchFamily="66" charset="-78"/>
            </a:endParaRPr>
          </a:p>
          <a:p>
            <a:pPr marL="0" lvl="0" indent="0">
              <a:buNone/>
            </a:pPr>
            <a:r>
              <a:rPr lang="pt-BR" sz="3600" b="1" dirty="0">
                <a:solidFill>
                  <a:srgbClr val="02A39B">
                    <a:lumMod val="75000"/>
                  </a:srgbClr>
                </a:solidFill>
                <a:latin typeface="Arabic Typesetting" pitchFamily="66" charset="-78"/>
                <a:ea typeface="Baloo 2"/>
                <a:cs typeface="Arabic Typesetting" pitchFamily="66" charset="-78"/>
                <a:sym typeface="Baloo 2"/>
              </a:rPr>
              <a:t> </a:t>
            </a:r>
            <a:r>
              <a:rPr lang="pt-BR" sz="3600" b="1" dirty="0" smtClean="0">
                <a:solidFill>
                  <a:srgbClr val="02A39B">
                    <a:lumMod val="75000"/>
                  </a:srgbClr>
                </a:solidFill>
                <a:latin typeface="Arabic Typesetting" pitchFamily="66" charset="-78"/>
                <a:ea typeface="Baloo 2"/>
                <a:cs typeface="Arabic Typesetting" pitchFamily="66" charset="-78"/>
                <a:sym typeface="Baloo 2"/>
              </a:rPr>
              <a:t>    Apresentação </a:t>
            </a:r>
            <a:r>
              <a:rPr lang="pt-BR" sz="3600" b="1" dirty="0">
                <a:solidFill>
                  <a:srgbClr val="02A39B">
                    <a:lumMod val="75000"/>
                  </a:srgbClr>
                </a:solidFill>
                <a:latin typeface="Arabic Typesetting" pitchFamily="66" charset="-78"/>
                <a:ea typeface="Baloo 2"/>
                <a:cs typeface="Arabic Typesetting" pitchFamily="66" charset="-78"/>
                <a:sym typeface="Baloo 2"/>
              </a:rPr>
              <a:t>Grupo das </a:t>
            </a:r>
            <a:r>
              <a:rPr lang="pt-BR" sz="3600" b="1" dirty="0" err="1">
                <a:solidFill>
                  <a:srgbClr val="02A39B">
                    <a:lumMod val="75000"/>
                  </a:srgbClr>
                </a:solidFill>
                <a:latin typeface="Arabic Typesetting" pitchFamily="66" charset="-78"/>
                <a:ea typeface="Baloo 2"/>
                <a:cs typeface="Arabic Typesetting" pitchFamily="66" charset="-78"/>
                <a:sym typeface="Baloo 2"/>
              </a:rPr>
              <a:t>Dramistas</a:t>
            </a:r>
            <a:r>
              <a:rPr lang="pt-BR" sz="3600" b="1" dirty="0">
                <a:solidFill>
                  <a:srgbClr val="02A39B">
                    <a:lumMod val="75000"/>
                  </a:srgbClr>
                </a:solidFill>
                <a:latin typeface="Arabic Typesetting" pitchFamily="66" charset="-78"/>
                <a:ea typeface="Baloo 2"/>
                <a:cs typeface="Arabic Typesetting" pitchFamily="66" charset="-78"/>
                <a:sym typeface="Baloo 2"/>
              </a:rPr>
              <a:t> de Tianguá</a:t>
            </a:r>
          </a:p>
          <a:p>
            <a:pPr marL="0" lvl="0" indent="0">
              <a:spcAft>
                <a:spcPts val="1600"/>
              </a:spcAft>
              <a:buNone/>
            </a:pPr>
            <a:endParaRPr lang="pt-BR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7534"/>
            <a:ext cx="71287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2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050" name="Picture 2" descr="C:\Users\usuario\Music\Fotos Dramas Junino\Convento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596"/>
            <a:ext cx="3456384" cy="207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ario\Music\Fotos Dramas Junino\Convento 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9596"/>
            <a:ext cx="3240360" cy="207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uario\Music\Fotos Dramas Junino\Convento 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55414"/>
            <a:ext cx="3528392" cy="224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uario\Music\Fotos Dramas Junino\Convento 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55726"/>
            <a:ext cx="34563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0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2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098" name="Picture 2" descr="C:\Users\usuario\Music\Fotos Dramas Junino\Convento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0901"/>
            <a:ext cx="3168352" cy="20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uario\Music\Fotos Dramas Junino\Convento 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494"/>
            <a:ext cx="3168352" cy="21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uario\Music\Fotos Dramas Junino\Convento 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98519"/>
            <a:ext cx="3180968" cy="209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uario\Music\Fotos Dramas Junino\Convento 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98519"/>
            <a:ext cx="3241144" cy="21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8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2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122" name="Picture 2" descr="C:\Users\usuario\Music\Fotos Dramas Junino\Convento 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104"/>
            <a:ext cx="3024336" cy="211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uario\Music\Fotos Dramas Junino\Convento 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8104"/>
            <a:ext cx="3456384" cy="211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uario\Music\Fotos Dramas Junino\Convento 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77730"/>
            <a:ext cx="33123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uario\Music\Fotos Dramas Junino\Convento 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85712"/>
            <a:ext cx="3620224" cy="23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8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2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124" name="Picture 4" descr="C:\Users\usuario\Music\Fotos Dramas Junino\Convento 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77730"/>
            <a:ext cx="33123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uario\Music\Fotos Dramas Junino\Convento 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85712"/>
            <a:ext cx="3620224" cy="23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uario\Music\Fotos Dramas Junino\Convento 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5"/>
            <a:ext cx="35283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7495"/>
            <a:ext cx="367240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4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2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076" name="Picture 4" descr="C:\Users\usuario\Music\Fotos Dramas Junino\Convento 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7628"/>
            <a:ext cx="6768752" cy="38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2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4"/>
          <p:cNvSpPr txBox="1">
            <a:spLocks noGrp="1"/>
          </p:cNvSpPr>
          <p:nvPr>
            <p:ph type="title"/>
          </p:nvPr>
        </p:nvSpPr>
        <p:spPr>
          <a:xfrm>
            <a:off x="1879106" y="1674457"/>
            <a:ext cx="4526400" cy="19036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Quem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vê de longe pode não gostar</a:t>
            </a:r>
            <a:b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Não entender e até censurar</a:t>
            </a:r>
            <a:b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Quem tá de perto diz que apenas é</a:t>
            </a:r>
            <a:b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Cultura, crença, tradição e fé“</a:t>
            </a:r>
            <a:b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Diferenças (Tabu Brasil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                                                         </a:t>
            </a:r>
            <a:r>
              <a:rPr lang="pt-BR" sz="20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Criolo</a:t>
            </a:r>
            <a:endParaRPr sz="20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6" name="Google Shape;806;p44"/>
          <p:cNvGrpSpPr/>
          <p:nvPr/>
        </p:nvGrpSpPr>
        <p:grpSpPr>
          <a:xfrm rot="21246046">
            <a:off x="-1000291" y="2637608"/>
            <a:ext cx="3198584" cy="2428695"/>
            <a:chOff x="-843330" y="3939325"/>
            <a:chExt cx="2127364" cy="2099313"/>
          </a:xfrm>
        </p:grpSpPr>
        <p:grpSp>
          <p:nvGrpSpPr>
            <p:cNvPr id="807" name="Google Shape;807;p44"/>
            <p:cNvGrpSpPr/>
            <p:nvPr/>
          </p:nvGrpSpPr>
          <p:grpSpPr>
            <a:xfrm>
              <a:off x="-254117" y="3939325"/>
              <a:ext cx="1538151" cy="1678206"/>
              <a:chOff x="-254117" y="3939325"/>
              <a:chExt cx="1538151" cy="1678206"/>
            </a:xfrm>
          </p:grpSpPr>
          <p:sp>
            <p:nvSpPr>
              <p:cNvPr id="808" name="Google Shape;808;p44"/>
              <p:cNvSpPr/>
              <p:nvPr/>
            </p:nvSpPr>
            <p:spPr>
              <a:xfrm>
                <a:off x="238926" y="4055524"/>
                <a:ext cx="591640" cy="1505733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10516" extrusionOk="0">
                    <a:moveTo>
                      <a:pt x="3640" y="1"/>
                    </a:moveTo>
                    <a:cubicBezTo>
                      <a:pt x="3391" y="1"/>
                      <a:pt x="3099" y="143"/>
                      <a:pt x="2893" y="312"/>
                    </a:cubicBezTo>
                    <a:cubicBezTo>
                      <a:pt x="1881" y="1169"/>
                      <a:pt x="1227" y="2395"/>
                      <a:pt x="857" y="3669"/>
                    </a:cubicBezTo>
                    <a:cubicBezTo>
                      <a:pt x="476" y="4931"/>
                      <a:pt x="357" y="6253"/>
                      <a:pt x="238" y="7574"/>
                    </a:cubicBezTo>
                    <a:cubicBezTo>
                      <a:pt x="167" y="8467"/>
                      <a:pt x="84" y="9348"/>
                      <a:pt x="0" y="10230"/>
                    </a:cubicBezTo>
                    <a:lnTo>
                      <a:pt x="84" y="10194"/>
                    </a:lnTo>
                    <a:cubicBezTo>
                      <a:pt x="274" y="10301"/>
                      <a:pt x="488" y="10408"/>
                      <a:pt x="679" y="10515"/>
                    </a:cubicBezTo>
                    <a:cubicBezTo>
                      <a:pt x="1227" y="9539"/>
                      <a:pt x="1655" y="8515"/>
                      <a:pt x="2072" y="7479"/>
                    </a:cubicBezTo>
                    <a:cubicBezTo>
                      <a:pt x="2965" y="5300"/>
                      <a:pt x="3858" y="3074"/>
                      <a:pt x="4096" y="728"/>
                    </a:cubicBezTo>
                    <a:cubicBezTo>
                      <a:pt x="4120" y="538"/>
                      <a:pt x="4132" y="347"/>
                      <a:pt x="4025" y="193"/>
                    </a:cubicBezTo>
                    <a:cubicBezTo>
                      <a:pt x="3933" y="56"/>
                      <a:pt x="3795" y="1"/>
                      <a:pt x="3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4"/>
              <p:cNvSpPr/>
              <p:nvPr/>
            </p:nvSpPr>
            <p:spPr>
              <a:xfrm>
                <a:off x="313955" y="4291637"/>
                <a:ext cx="970078" cy="1325893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9260" extrusionOk="0">
                    <a:moveTo>
                      <a:pt x="6158" y="1"/>
                    </a:moveTo>
                    <a:cubicBezTo>
                      <a:pt x="5969" y="1"/>
                      <a:pt x="5764" y="51"/>
                      <a:pt x="5596" y="127"/>
                    </a:cubicBezTo>
                    <a:cubicBezTo>
                      <a:pt x="4382" y="663"/>
                      <a:pt x="3405" y="1639"/>
                      <a:pt x="2691" y="2758"/>
                    </a:cubicBezTo>
                    <a:cubicBezTo>
                      <a:pt x="1965" y="3878"/>
                      <a:pt x="1476" y="5116"/>
                      <a:pt x="988" y="6342"/>
                    </a:cubicBezTo>
                    <a:cubicBezTo>
                      <a:pt x="655" y="7164"/>
                      <a:pt x="333" y="7997"/>
                      <a:pt x="0" y="8819"/>
                    </a:cubicBezTo>
                    <a:lnTo>
                      <a:pt x="107" y="8783"/>
                    </a:lnTo>
                    <a:lnTo>
                      <a:pt x="584" y="9259"/>
                    </a:lnTo>
                    <a:cubicBezTo>
                      <a:pt x="1393" y="8485"/>
                      <a:pt x="2084" y="7628"/>
                      <a:pt x="2786" y="6747"/>
                    </a:cubicBezTo>
                    <a:cubicBezTo>
                      <a:pt x="4263" y="4901"/>
                      <a:pt x="5751" y="3044"/>
                      <a:pt x="6644" y="853"/>
                    </a:cubicBezTo>
                    <a:cubicBezTo>
                      <a:pt x="6703" y="687"/>
                      <a:pt x="6775" y="508"/>
                      <a:pt x="6715" y="330"/>
                    </a:cubicBezTo>
                    <a:cubicBezTo>
                      <a:pt x="6640" y="91"/>
                      <a:pt x="6413" y="1"/>
                      <a:pt x="6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4"/>
              <p:cNvSpPr/>
              <p:nvPr/>
            </p:nvSpPr>
            <p:spPr>
              <a:xfrm rot="-868116">
                <a:off x="-75394" y="3989358"/>
                <a:ext cx="591645" cy="1505746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10516" extrusionOk="0">
                    <a:moveTo>
                      <a:pt x="3640" y="1"/>
                    </a:moveTo>
                    <a:cubicBezTo>
                      <a:pt x="3391" y="1"/>
                      <a:pt x="3099" y="143"/>
                      <a:pt x="2893" y="312"/>
                    </a:cubicBezTo>
                    <a:cubicBezTo>
                      <a:pt x="1881" y="1169"/>
                      <a:pt x="1227" y="2395"/>
                      <a:pt x="857" y="3669"/>
                    </a:cubicBezTo>
                    <a:cubicBezTo>
                      <a:pt x="476" y="4931"/>
                      <a:pt x="357" y="6253"/>
                      <a:pt x="238" y="7574"/>
                    </a:cubicBezTo>
                    <a:cubicBezTo>
                      <a:pt x="167" y="8467"/>
                      <a:pt x="84" y="9348"/>
                      <a:pt x="0" y="10230"/>
                    </a:cubicBezTo>
                    <a:lnTo>
                      <a:pt x="84" y="10194"/>
                    </a:lnTo>
                    <a:cubicBezTo>
                      <a:pt x="274" y="10301"/>
                      <a:pt x="488" y="10408"/>
                      <a:pt x="679" y="10515"/>
                    </a:cubicBezTo>
                    <a:cubicBezTo>
                      <a:pt x="1227" y="9539"/>
                      <a:pt x="1655" y="8515"/>
                      <a:pt x="2072" y="7479"/>
                    </a:cubicBezTo>
                    <a:cubicBezTo>
                      <a:pt x="2965" y="5300"/>
                      <a:pt x="3858" y="3074"/>
                      <a:pt x="4096" y="728"/>
                    </a:cubicBezTo>
                    <a:cubicBezTo>
                      <a:pt x="4120" y="538"/>
                      <a:pt x="4132" y="347"/>
                      <a:pt x="4025" y="193"/>
                    </a:cubicBezTo>
                    <a:cubicBezTo>
                      <a:pt x="3933" y="56"/>
                      <a:pt x="3795" y="1"/>
                      <a:pt x="3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4"/>
            <p:cNvSpPr/>
            <p:nvPr/>
          </p:nvSpPr>
          <p:spPr>
            <a:xfrm rot="5083272">
              <a:off x="-208103" y="4678519"/>
              <a:ext cx="1328760" cy="1223969"/>
            </a:xfrm>
            <a:custGeom>
              <a:avLst/>
              <a:gdLst/>
              <a:ahLst/>
              <a:cxnLst/>
              <a:rect l="l" t="t" r="r" b="b"/>
              <a:pathLst>
                <a:path w="5287" h="4870" extrusionOk="0">
                  <a:moveTo>
                    <a:pt x="0" y="0"/>
                  </a:moveTo>
                  <a:lnTo>
                    <a:pt x="227" y="226"/>
                  </a:lnTo>
                  <a:cubicBezTo>
                    <a:pt x="369" y="357"/>
                    <a:pt x="584" y="560"/>
                    <a:pt x="822" y="798"/>
                  </a:cubicBezTo>
                  <a:cubicBezTo>
                    <a:pt x="1060" y="1036"/>
                    <a:pt x="1334" y="1298"/>
                    <a:pt x="1655" y="1607"/>
                  </a:cubicBezTo>
                  <a:cubicBezTo>
                    <a:pt x="1965" y="1929"/>
                    <a:pt x="2274" y="2238"/>
                    <a:pt x="2584" y="2584"/>
                  </a:cubicBezTo>
                  <a:cubicBezTo>
                    <a:pt x="2917" y="2905"/>
                    <a:pt x="3227" y="3239"/>
                    <a:pt x="3560" y="3536"/>
                  </a:cubicBezTo>
                  <a:cubicBezTo>
                    <a:pt x="3715" y="3679"/>
                    <a:pt x="3870" y="3834"/>
                    <a:pt x="4013" y="3965"/>
                  </a:cubicBezTo>
                  <a:cubicBezTo>
                    <a:pt x="4167" y="4096"/>
                    <a:pt x="4298" y="4227"/>
                    <a:pt x="4429" y="4346"/>
                  </a:cubicBezTo>
                  <a:cubicBezTo>
                    <a:pt x="4572" y="4465"/>
                    <a:pt x="4691" y="4572"/>
                    <a:pt x="4810" y="4667"/>
                  </a:cubicBezTo>
                  <a:cubicBezTo>
                    <a:pt x="4894" y="4739"/>
                    <a:pt x="4989" y="4810"/>
                    <a:pt x="5060" y="4870"/>
                  </a:cubicBezTo>
                  <a:lnTo>
                    <a:pt x="5287" y="4870"/>
                  </a:lnTo>
                  <a:cubicBezTo>
                    <a:pt x="5203" y="4846"/>
                    <a:pt x="5144" y="4798"/>
                    <a:pt x="5084" y="4751"/>
                  </a:cubicBezTo>
                  <a:cubicBezTo>
                    <a:pt x="5025" y="4703"/>
                    <a:pt x="4953" y="4644"/>
                    <a:pt x="4894" y="4584"/>
                  </a:cubicBezTo>
                  <a:cubicBezTo>
                    <a:pt x="4834" y="4524"/>
                    <a:pt x="4763" y="4465"/>
                    <a:pt x="4691" y="4405"/>
                  </a:cubicBezTo>
                  <a:cubicBezTo>
                    <a:pt x="4406" y="4155"/>
                    <a:pt x="4096" y="3870"/>
                    <a:pt x="3751" y="3560"/>
                  </a:cubicBezTo>
                  <a:cubicBezTo>
                    <a:pt x="3405" y="3239"/>
                    <a:pt x="3084" y="2905"/>
                    <a:pt x="2739" y="2560"/>
                  </a:cubicBezTo>
                  <a:lnTo>
                    <a:pt x="1751" y="1584"/>
                  </a:lnTo>
                  <a:cubicBezTo>
                    <a:pt x="1429" y="1274"/>
                    <a:pt x="1143" y="988"/>
                    <a:pt x="893" y="750"/>
                  </a:cubicBezTo>
                  <a:cubicBezTo>
                    <a:pt x="762" y="631"/>
                    <a:pt x="643" y="524"/>
                    <a:pt x="536" y="441"/>
                  </a:cubicBezTo>
                  <a:cubicBezTo>
                    <a:pt x="429" y="345"/>
                    <a:pt x="346" y="262"/>
                    <a:pt x="250" y="203"/>
                  </a:cubicBezTo>
                  <a:cubicBezTo>
                    <a:pt x="84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/>
            </a:p>
          </p:txBody>
        </p:sp>
        <p:sp>
          <p:nvSpPr>
            <p:cNvPr id="812" name="Google Shape;812;p44"/>
            <p:cNvSpPr/>
            <p:nvPr/>
          </p:nvSpPr>
          <p:spPr>
            <a:xfrm rot="4329470">
              <a:off x="-417652" y="4538629"/>
              <a:ext cx="1328756" cy="1223965"/>
            </a:xfrm>
            <a:custGeom>
              <a:avLst/>
              <a:gdLst/>
              <a:ahLst/>
              <a:cxnLst/>
              <a:rect l="l" t="t" r="r" b="b"/>
              <a:pathLst>
                <a:path w="5287" h="4870" extrusionOk="0">
                  <a:moveTo>
                    <a:pt x="0" y="0"/>
                  </a:moveTo>
                  <a:lnTo>
                    <a:pt x="227" y="226"/>
                  </a:lnTo>
                  <a:cubicBezTo>
                    <a:pt x="369" y="357"/>
                    <a:pt x="584" y="560"/>
                    <a:pt x="822" y="798"/>
                  </a:cubicBezTo>
                  <a:cubicBezTo>
                    <a:pt x="1060" y="1036"/>
                    <a:pt x="1334" y="1298"/>
                    <a:pt x="1655" y="1607"/>
                  </a:cubicBezTo>
                  <a:cubicBezTo>
                    <a:pt x="1965" y="1929"/>
                    <a:pt x="2274" y="2238"/>
                    <a:pt x="2584" y="2584"/>
                  </a:cubicBezTo>
                  <a:cubicBezTo>
                    <a:pt x="2917" y="2905"/>
                    <a:pt x="3227" y="3239"/>
                    <a:pt x="3560" y="3536"/>
                  </a:cubicBezTo>
                  <a:cubicBezTo>
                    <a:pt x="3715" y="3679"/>
                    <a:pt x="3870" y="3834"/>
                    <a:pt x="4013" y="3965"/>
                  </a:cubicBezTo>
                  <a:cubicBezTo>
                    <a:pt x="4167" y="4096"/>
                    <a:pt x="4298" y="4227"/>
                    <a:pt x="4429" y="4346"/>
                  </a:cubicBezTo>
                  <a:cubicBezTo>
                    <a:pt x="4572" y="4465"/>
                    <a:pt x="4691" y="4572"/>
                    <a:pt x="4810" y="4667"/>
                  </a:cubicBezTo>
                  <a:cubicBezTo>
                    <a:pt x="4894" y="4739"/>
                    <a:pt x="4989" y="4810"/>
                    <a:pt x="5060" y="4870"/>
                  </a:cubicBezTo>
                  <a:lnTo>
                    <a:pt x="5287" y="4870"/>
                  </a:lnTo>
                  <a:cubicBezTo>
                    <a:pt x="5203" y="4846"/>
                    <a:pt x="5144" y="4798"/>
                    <a:pt x="5084" y="4751"/>
                  </a:cubicBezTo>
                  <a:cubicBezTo>
                    <a:pt x="5025" y="4703"/>
                    <a:pt x="4953" y="4644"/>
                    <a:pt x="4894" y="4584"/>
                  </a:cubicBezTo>
                  <a:cubicBezTo>
                    <a:pt x="4834" y="4524"/>
                    <a:pt x="4763" y="4465"/>
                    <a:pt x="4691" y="4405"/>
                  </a:cubicBezTo>
                  <a:cubicBezTo>
                    <a:pt x="4406" y="4155"/>
                    <a:pt x="4096" y="3870"/>
                    <a:pt x="3751" y="3560"/>
                  </a:cubicBezTo>
                  <a:cubicBezTo>
                    <a:pt x="3405" y="3239"/>
                    <a:pt x="3084" y="2905"/>
                    <a:pt x="2739" y="2560"/>
                  </a:cubicBezTo>
                  <a:lnTo>
                    <a:pt x="1751" y="1584"/>
                  </a:lnTo>
                  <a:cubicBezTo>
                    <a:pt x="1429" y="1274"/>
                    <a:pt x="1143" y="988"/>
                    <a:pt x="893" y="750"/>
                  </a:cubicBezTo>
                  <a:cubicBezTo>
                    <a:pt x="762" y="631"/>
                    <a:pt x="643" y="524"/>
                    <a:pt x="536" y="441"/>
                  </a:cubicBezTo>
                  <a:cubicBezTo>
                    <a:pt x="429" y="345"/>
                    <a:pt x="346" y="262"/>
                    <a:pt x="250" y="203"/>
                  </a:cubicBezTo>
                  <a:cubicBezTo>
                    <a:pt x="84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/>
            </a:p>
          </p:txBody>
        </p:sp>
        <p:sp>
          <p:nvSpPr>
            <p:cNvPr id="813" name="Google Shape;813;p44"/>
            <p:cNvSpPr/>
            <p:nvPr/>
          </p:nvSpPr>
          <p:spPr>
            <a:xfrm rot="3473613">
              <a:off x="-636208" y="4538628"/>
              <a:ext cx="1328753" cy="1223961"/>
            </a:xfrm>
            <a:custGeom>
              <a:avLst/>
              <a:gdLst/>
              <a:ahLst/>
              <a:cxnLst/>
              <a:rect l="l" t="t" r="r" b="b"/>
              <a:pathLst>
                <a:path w="5287" h="4870" extrusionOk="0">
                  <a:moveTo>
                    <a:pt x="0" y="0"/>
                  </a:moveTo>
                  <a:lnTo>
                    <a:pt x="227" y="226"/>
                  </a:lnTo>
                  <a:cubicBezTo>
                    <a:pt x="369" y="357"/>
                    <a:pt x="584" y="560"/>
                    <a:pt x="822" y="798"/>
                  </a:cubicBezTo>
                  <a:cubicBezTo>
                    <a:pt x="1060" y="1036"/>
                    <a:pt x="1334" y="1298"/>
                    <a:pt x="1655" y="1607"/>
                  </a:cubicBezTo>
                  <a:cubicBezTo>
                    <a:pt x="1965" y="1929"/>
                    <a:pt x="2274" y="2238"/>
                    <a:pt x="2584" y="2584"/>
                  </a:cubicBezTo>
                  <a:cubicBezTo>
                    <a:pt x="2917" y="2905"/>
                    <a:pt x="3227" y="3239"/>
                    <a:pt x="3560" y="3536"/>
                  </a:cubicBezTo>
                  <a:cubicBezTo>
                    <a:pt x="3715" y="3679"/>
                    <a:pt x="3870" y="3834"/>
                    <a:pt x="4013" y="3965"/>
                  </a:cubicBezTo>
                  <a:cubicBezTo>
                    <a:pt x="4167" y="4096"/>
                    <a:pt x="4298" y="4227"/>
                    <a:pt x="4429" y="4346"/>
                  </a:cubicBezTo>
                  <a:cubicBezTo>
                    <a:pt x="4572" y="4465"/>
                    <a:pt x="4691" y="4572"/>
                    <a:pt x="4810" y="4667"/>
                  </a:cubicBezTo>
                  <a:cubicBezTo>
                    <a:pt x="4894" y="4739"/>
                    <a:pt x="4989" y="4810"/>
                    <a:pt x="5060" y="4870"/>
                  </a:cubicBezTo>
                  <a:lnTo>
                    <a:pt x="5287" y="4870"/>
                  </a:lnTo>
                  <a:cubicBezTo>
                    <a:pt x="5203" y="4846"/>
                    <a:pt x="5144" y="4798"/>
                    <a:pt x="5084" y="4751"/>
                  </a:cubicBezTo>
                  <a:cubicBezTo>
                    <a:pt x="5025" y="4703"/>
                    <a:pt x="4953" y="4644"/>
                    <a:pt x="4894" y="4584"/>
                  </a:cubicBezTo>
                  <a:cubicBezTo>
                    <a:pt x="4834" y="4524"/>
                    <a:pt x="4763" y="4465"/>
                    <a:pt x="4691" y="4405"/>
                  </a:cubicBezTo>
                  <a:cubicBezTo>
                    <a:pt x="4406" y="4155"/>
                    <a:pt x="4096" y="3870"/>
                    <a:pt x="3751" y="3560"/>
                  </a:cubicBezTo>
                  <a:cubicBezTo>
                    <a:pt x="3405" y="3239"/>
                    <a:pt x="3084" y="2905"/>
                    <a:pt x="2739" y="2560"/>
                  </a:cubicBezTo>
                  <a:lnTo>
                    <a:pt x="1751" y="1584"/>
                  </a:lnTo>
                  <a:cubicBezTo>
                    <a:pt x="1429" y="1274"/>
                    <a:pt x="1143" y="988"/>
                    <a:pt x="893" y="750"/>
                  </a:cubicBezTo>
                  <a:cubicBezTo>
                    <a:pt x="762" y="631"/>
                    <a:pt x="643" y="524"/>
                    <a:pt x="536" y="441"/>
                  </a:cubicBezTo>
                  <a:cubicBezTo>
                    <a:pt x="429" y="345"/>
                    <a:pt x="346" y="262"/>
                    <a:pt x="250" y="203"/>
                  </a:cubicBezTo>
                  <a:cubicBezTo>
                    <a:pt x="84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/>
            </a:p>
          </p:txBody>
        </p:sp>
      </p:grpSp>
      <p:grpSp>
        <p:nvGrpSpPr>
          <p:cNvPr id="814" name="Google Shape;814;p44"/>
          <p:cNvGrpSpPr/>
          <p:nvPr/>
        </p:nvGrpSpPr>
        <p:grpSpPr>
          <a:xfrm flipH="1">
            <a:off x="6327810" y="608609"/>
            <a:ext cx="3052685" cy="4552975"/>
            <a:chOff x="-1807975" y="2827075"/>
            <a:chExt cx="913622" cy="1362595"/>
          </a:xfrm>
        </p:grpSpPr>
        <p:sp>
          <p:nvSpPr>
            <p:cNvPr id="815" name="Google Shape;815;p44"/>
            <p:cNvSpPr/>
            <p:nvPr/>
          </p:nvSpPr>
          <p:spPr>
            <a:xfrm>
              <a:off x="-1807975" y="2827874"/>
              <a:ext cx="506753" cy="1361781"/>
            </a:xfrm>
            <a:custGeom>
              <a:avLst/>
              <a:gdLst/>
              <a:ahLst/>
              <a:cxnLst/>
              <a:rect l="l" t="t" r="r" b="b"/>
              <a:pathLst>
                <a:path w="8883" h="23871" extrusionOk="0">
                  <a:moveTo>
                    <a:pt x="4901" y="0"/>
                  </a:moveTo>
                  <a:cubicBezTo>
                    <a:pt x="3923" y="0"/>
                    <a:pt x="2917" y="652"/>
                    <a:pt x="2132" y="2284"/>
                  </a:cubicBezTo>
                  <a:cubicBezTo>
                    <a:pt x="1" y="6690"/>
                    <a:pt x="2132" y="23870"/>
                    <a:pt x="2132" y="23870"/>
                  </a:cubicBezTo>
                  <a:lnTo>
                    <a:pt x="7514" y="23870"/>
                  </a:lnTo>
                  <a:cubicBezTo>
                    <a:pt x="7514" y="23870"/>
                    <a:pt x="8883" y="7440"/>
                    <a:pt x="8418" y="4023"/>
                  </a:cubicBezTo>
                  <a:cubicBezTo>
                    <a:pt x="8141" y="1879"/>
                    <a:pt x="6562" y="0"/>
                    <a:pt x="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4"/>
            <p:cNvSpPr/>
            <p:nvPr/>
          </p:nvSpPr>
          <p:spPr>
            <a:xfrm>
              <a:off x="-1401106" y="2917097"/>
              <a:ext cx="506753" cy="579260"/>
            </a:xfrm>
            <a:custGeom>
              <a:avLst/>
              <a:gdLst/>
              <a:ahLst/>
              <a:cxnLst/>
              <a:rect l="l" t="t" r="r" b="b"/>
              <a:pathLst>
                <a:path w="8883" h="10154" extrusionOk="0">
                  <a:moveTo>
                    <a:pt x="6096" y="0"/>
                  </a:moveTo>
                  <a:cubicBezTo>
                    <a:pt x="4884" y="0"/>
                    <a:pt x="4568" y="1687"/>
                    <a:pt x="4382" y="3042"/>
                  </a:cubicBezTo>
                  <a:cubicBezTo>
                    <a:pt x="4192" y="4507"/>
                    <a:pt x="4442" y="6209"/>
                    <a:pt x="3358" y="6590"/>
                  </a:cubicBezTo>
                  <a:cubicBezTo>
                    <a:pt x="3358" y="6590"/>
                    <a:pt x="2584" y="6983"/>
                    <a:pt x="1953" y="6983"/>
                  </a:cubicBezTo>
                  <a:cubicBezTo>
                    <a:pt x="1760" y="6983"/>
                    <a:pt x="1577" y="6971"/>
                    <a:pt x="1406" y="6971"/>
                  </a:cubicBezTo>
                  <a:cubicBezTo>
                    <a:pt x="1031" y="6971"/>
                    <a:pt x="718" y="7028"/>
                    <a:pt x="489" y="7388"/>
                  </a:cubicBezTo>
                  <a:cubicBezTo>
                    <a:pt x="143" y="7900"/>
                    <a:pt x="1" y="9483"/>
                    <a:pt x="2453" y="10007"/>
                  </a:cubicBezTo>
                  <a:cubicBezTo>
                    <a:pt x="2907" y="10102"/>
                    <a:pt x="3372" y="10153"/>
                    <a:pt x="3834" y="10153"/>
                  </a:cubicBezTo>
                  <a:cubicBezTo>
                    <a:pt x="5858" y="10153"/>
                    <a:pt x="7803" y="9171"/>
                    <a:pt x="8287" y="6602"/>
                  </a:cubicBezTo>
                  <a:cubicBezTo>
                    <a:pt x="8883" y="3447"/>
                    <a:pt x="7942" y="375"/>
                    <a:pt x="6442" y="42"/>
                  </a:cubicBezTo>
                  <a:cubicBezTo>
                    <a:pt x="6319" y="13"/>
                    <a:pt x="6204" y="0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4"/>
            <p:cNvSpPr/>
            <p:nvPr/>
          </p:nvSpPr>
          <p:spPr>
            <a:xfrm>
              <a:off x="-1691825" y="3862217"/>
              <a:ext cx="336980" cy="327453"/>
            </a:xfrm>
            <a:custGeom>
              <a:avLst/>
              <a:gdLst/>
              <a:ahLst/>
              <a:cxnLst/>
              <a:rect l="l" t="t" r="r" b="b"/>
              <a:pathLst>
                <a:path w="5907" h="574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3894" y="4072"/>
                    <a:pt x="1560" y="4942"/>
                    <a:pt x="1" y="4989"/>
                  </a:cubicBezTo>
                  <a:cubicBezTo>
                    <a:pt x="60" y="5466"/>
                    <a:pt x="96" y="5739"/>
                    <a:pt x="96" y="5739"/>
                  </a:cubicBezTo>
                  <a:lnTo>
                    <a:pt x="5478" y="5739"/>
                  </a:lnTo>
                  <a:cubicBezTo>
                    <a:pt x="5478" y="5739"/>
                    <a:pt x="5692" y="3251"/>
                    <a:pt x="5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4"/>
            <p:cNvSpPr/>
            <p:nvPr/>
          </p:nvSpPr>
          <p:spPr>
            <a:xfrm>
              <a:off x="-1665297" y="2866495"/>
              <a:ext cx="42843" cy="1289216"/>
            </a:xfrm>
            <a:custGeom>
              <a:avLst/>
              <a:gdLst/>
              <a:ahLst/>
              <a:cxnLst/>
              <a:rect l="l" t="t" r="r" b="b"/>
              <a:pathLst>
                <a:path w="751" h="22599" extrusionOk="0">
                  <a:moveTo>
                    <a:pt x="750" y="0"/>
                  </a:moveTo>
                  <a:cubicBezTo>
                    <a:pt x="488" y="1881"/>
                    <a:pt x="321" y="3762"/>
                    <a:pt x="202" y="5608"/>
                  </a:cubicBezTo>
                  <a:cubicBezTo>
                    <a:pt x="83" y="7501"/>
                    <a:pt x="24" y="9394"/>
                    <a:pt x="12" y="11287"/>
                  </a:cubicBezTo>
                  <a:cubicBezTo>
                    <a:pt x="0" y="12216"/>
                    <a:pt x="24" y="13168"/>
                    <a:pt x="36" y="14109"/>
                  </a:cubicBezTo>
                  <a:lnTo>
                    <a:pt x="95" y="15526"/>
                  </a:lnTo>
                  <a:lnTo>
                    <a:pt x="131" y="16240"/>
                  </a:lnTo>
                  <a:lnTo>
                    <a:pt x="179" y="16954"/>
                  </a:lnTo>
                  <a:cubicBezTo>
                    <a:pt x="274" y="18848"/>
                    <a:pt x="500" y="20717"/>
                    <a:pt x="750" y="22598"/>
                  </a:cubicBezTo>
                  <a:lnTo>
                    <a:pt x="595" y="21181"/>
                  </a:lnTo>
                  <a:lnTo>
                    <a:pt x="512" y="20479"/>
                  </a:lnTo>
                  <a:lnTo>
                    <a:pt x="452" y="19776"/>
                  </a:lnTo>
                  <a:lnTo>
                    <a:pt x="333" y="18371"/>
                  </a:lnTo>
                  <a:lnTo>
                    <a:pt x="250" y="16954"/>
                  </a:lnTo>
                  <a:lnTo>
                    <a:pt x="202" y="16252"/>
                  </a:lnTo>
                  <a:lnTo>
                    <a:pt x="179" y="15538"/>
                  </a:lnTo>
                  <a:lnTo>
                    <a:pt x="131" y="14121"/>
                  </a:lnTo>
                  <a:cubicBezTo>
                    <a:pt x="119" y="13192"/>
                    <a:pt x="83" y="12228"/>
                    <a:pt x="95" y="11299"/>
                  </a:cubicBezTo>
                  <a:cubicBezTo>
                    <a:pt x="95" y="9418"/>
                    <a:pt x="143" y="7537"/>
                    <a:pt x="262" y="5644"/>
                  </a:cubicBezTo>
                  <a:lnTo>
                    <a:pt x="357" y="4227"/>
                  </a:lnTo>
                  <a:lnTo>
                    <a:pt x="476" y="2810"/>
                  </a:lnTo>
                  <a:cubicBezTo>
                    <a:pt x="548" y="1881"/>
                    <a:pt x="631" y="941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4"/>
            <p:cNvSpPr/>
            <p:nvPr/>
          </p:nvSpPr>
          <p:spPr>
            <a:xfrm>
              <a:off x="-1533572" y="2827075"/>
              <a:ext cx="4849" cy="1329948"/>
            </a:xfrm>
            <a:custGeom>
              <a:avLst/>
              <a:gdLst/>
              <a:ahLst/>
              <a:cxnLst/>
              <a:rect l="l" t="t" r="r" b="b"/>
              <a:pathLst>
                <a:path w="85" h="23313" extrusionOk="0">
                  <a:moveTo>
                    <a:pt x="37" y="0"/>
                  </a:moveTo>
                  <a:lnTo>
                    <a:pt x="25" y="2929"/>
                  </a:lnTo>
                  <a:lnTo>
                    <a:pt x="13" y="5846"/>
                  </a:lnTo>
                  <a:lnTo>
                    <a:pt x="1" y="11657"/>
                  </a:lnTo>
                  <a:lnTo>
                    <a:pt x="13" y="17479"/>
                  </a:lnTo>
                  <a:lnTo>
                    <a:pt x="25" y="20396"/>
                  </a:lnTo>
                  <a:lnTo>
                    <a:pt x="37" y="23313"/>
                  </a:lnTo>
                  <a:lnTo>
                    <a:pt x="72" y="20396"/>
                  </a:lnTo>
                  <a:lnTo>
                    <a:pt x="72" y="17479"/>
                  </a:lnTo>
                  <a:lnTo>
                    <a:pt x="84" y="11657"/>
                  </a:lnTo>
                  <a:lnTo>
                    <a:pt x="72" y="5846"/>
                  </a:lnTo>
                  <a:lnTo>
                    <a:pt x="72" y="29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-1428946" y="2866495"/>
              <a:ext cx="19738" cy="1221957"/>
            </a:xfrm>
            <a:custGeom>
              <a:avLst/>
              <a:gdLst/>
              <a:ahLst/>
              <a:cxnLst/>
              <a:rect l="l" t="t" r="r" b="b"/>
              <a:pathLst>
                <a:path w="346" h="21420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893"/>
                    <a:pt x="108" y="1786"/>
                    <a:pt x="155" y="2691"/>
                  </a:cubicBezTo>
                  <a:cubicBezTo>
                    <a:pt x="179" y="3584"/>
                    <a:pt x="215" y="4477"/>
                    <a:pt x="227" y="5370"/>
                  </a:cubicBezTo>
                  <a:cubicBezTo>
                    <a:pt x="262" y="7156"/>
                    <a:pt x="262" y="8942"/>
                    <a:pt x="239" y="10728"/>
                  </a:cubicBezTo>
                  <a:cubicBezTo>
                    <a:pt x="239" y="12502"/>
                    <a:pt x="215" y="14287"/>
                    <a:pt x="167" y="16073"/>
                  </a:cubicBezTo>
                  <a:cubicBezTo>
                    <a:pt x="119" y="17847"/>
                    <a:pt x="60" y="19633"/>
                    <a:pt x="0" y="21419"/>
                  </a:cubicBezTo>
                  <a:lnTo>
                    <a:pt x="143" y="18740"/>
                  </a:lnTo>
                  <a:lnTo>
                    <a:pt x="227" y="16062"/>
                  </a:lnTo>
                  <a:cubicBezTo>
                    <a:pt x="274" y="14276"/>
                    <a:pt x="322" y="12490"/>
                    <a:pt x="334" y="10704"/>
                  </a:cubicBezTo>
                  <a:cubicBezTo>
                    <a:pt x="346" y="8918"/>
                    <a:pt x="334" y="7132"/>
                    <a:pt x="286" y="5346"/>
                  </a:cubicBezTo>
                  <a:cubicBezTo>
                    <a:pt x="250" y="3560"/>
                    <a:pt x="167" y="17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-1388213" y="3355514"/>
              <a:ext cx="29950" cy="84944"/>
            </a:xfrm>
            <a:custGeom>
              <a:avLst/>
              <a:gdLst/>
              <a:ahLst/>
              <a:cxnLst/>
              <a:rect l="l" t="t" r="r" b="b"/>
              <a:pathLst>
                <a:path w="525" h="1489" extrusionOk="0">
                  <a:moveTo>
                    <a:pt x="144" y="1"/>
                  </a:moveTo>
                  <a:cubicBezTo>
                    <a:pt x="108" y="60"/>
                    <a:pt x="84" y="131"/>
                    <a:pt x="60" y="191"/>
                  </a:cubicBezTo>
                  <a:cubicBezTo>
                    <a:pt x="48" y="274"/>
                    <a:pt x="25" y="334"/>
                    <a:pt x="25" y="405"/>
                  </a:cubicBezTo>
                  <a:cubicBezTo>
                    <a:pt x="1" y="536"/>
                    <a:pt x="25" y="691"/>
                    <a:pt x="48" y="822"/>
                  </a:cubicBezTo>
                  <a:cubicBezTo>
                    <a:pt x="84" y="953"/>
                    <a:pt x="156" y="1084"/>
                    <a:pt x="227" y="1203"/>
                  </a:cubicBezTo>
                  <a:cubicBezTo>
                    <a:pt x="298" y="1310"/>
                    <a:pt x="406" y="1417"/>
                    <a:pt x="525" y="1489"/>
                  </a:cubicBezTo>
                  <a:cubicBezTo>
                    <a:pt x="429" y="1382"/>
                    <a:pt x="346" y="1286"/>
                    <a:pt x="287" y="1179"/>
                  </a:cubicBezTo>
                  <a:cubicBezTo>
                    <a:pt x="227" y="1060"/>
                    <a:pt x="167" y="941"/>
                    <a:pt x="144" y="810"/>
                  </a:cubicBezTo>
                  <a:cubicBezTo>
                    <a:pt x="108" y="667"/>
                    <a:pt x="96" y="536"/>
                    <a:pt x="96" y="405"/>
                  </a:cubicBezTo>
                  <a:cubicBezTo>
                    <a:pt x="96" y="274"/>
                    <a:pt x="120" y="13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-1358320" y="3080427"/>
              <a:ext cx="444286" cy="415021"/>
            </a:xfrm>
            <a:custGeom>
              <a:avLst/>
              <a:gdLst/>
              <a:ahLst/>
              <a:cxnLst/>
              <a:rect l="l" t="t" r="r" b="b"/>
              <a:pathLst>
                <a:path w="7788" h="7275" extrusionOk="0">
                  <a:moveTo>
                    <a:pt x="7549" y="0"/>
                  </a:moveTo>
                  <a:lnTo>
                    <a:pt x="7549" y="0"/>
                  </a:lnTo>
                  <a:cubicBezTo>
                    <a:pt x="7478" y="3108"/>
                    <a:pt x="6751" y="5275"/>
                    <a:pt x="4287" y="6120"/>
                  </a:cubicBezTo>
                  <a:cubicBezTo>
                    <a:pt x="3482" y="6399"/>
                    <a:pt x="2657" y="6497"/>
                    <a:pt x="1894" y="6497"/>
                  </a:cubicBezTo>
                  <a:cubicBezTo>
                    <a:pt x="1190" y="6497"/>
                    <a:pt x="538" y="6414"/>
                    <a:pt x="1" y="6311"/>
                  </a:cubicBezTo>
                  <a:lnTo>
                    <a:pt x="1" y="6311"/>
                  </a:lnTo>
                  <a:cubicBezTo>
                    <a:pt x="334" y="6656"/>
                    <a:pt x="870" y="6966"/>
                    <a:pt x="1703" y="7132"/>
                  </a:cubicBezTo>
                  <a:cubicBezTo>
                    <a:pt x="2153" y="7224"/>
                    <a:pt x="2615" y="7274"/>
                    <a:pt x="3073" y="7274"/>
                  </a:cubicBezTo>
                  <a:cubicBezTo>
                    <a:pt x="5101" y="7274"/>
                    <a:pt x="7052" y="6301"/>
                    <a:pt x="7537" y="3727"/>
                  </a:cubicBezTo>
                  <a:cubicBezTo>
                    <a:pt x="7787" y="2394"/>
                    <a:pt x="7752" y="1108"/>
                    <a:pt x="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-1373267" y="2937121"/>
              <a:ext cx="281244" cy="417873"/>
            </a:xfrm>
            <a:custGeom>
              <a:avLst/>
              <a:gdLst/>
              <a:ahLst/>
              <a:cxnLst/>
              <a:rect l="l" t="t" r="r" b="b"/>
              <a:pathLst>
                <a:path w="4930" h="7325" extrusionOk="0">
                  <a:moveTo>
                    <a:pt x="4739" y="0"/>
                  </a:moveTo>
                  <a:cubicBezTo>
                    <a:pt x="4847" y="858"/>
                    <a:pt x="4858" y="1750"/>
                    <a:pt x="4799" y="2620"/>
                  </a:cubicBezTo>
                  <a:cubicBezTo>
                    <a:pt x="4716" y="3477"/>
                    <a:pt x="4585" y="4346"/>
                    <a:pt x="4227" y="5144"/>
                  </a:cubicBezTo>
                  <a:lnTo>
                    <a:pt x="4085" y="5441"/>
                  </a:lnTo>
                  <a:lnTo>
                    <a:pt x="3930" y="5727"/>
                  </a:lnTo>
                  <a:lnTo>
                    <a:pt x="3846" y="5882"/>
                  </a:lnTo>
                  <a:lnTo>
                    <a:pt x="3763" y="6013"/>
                  </a:lnTo>
                  <a:cubicBezTo>
                    <a:pt x="3704" y="6084"/>
                    <a:pt x="3632" y="6180"/>
                    <a:pt x="3573" y="6263"/>
                  </a:cubicBezTo>
                  <a:cubicBezTo>
                    <a:pt x="3287" y="6596"/>
                    <a:pt x="2942" y="6858"/>
                    <a:pt x="2549" y="7037"/>
                  </a:cubicBezTo>
                  <a:cubicBezTo>
                    <a:pt x="2184" y="7203"/>
                    <a:pt x="1767" y="7276"/>
                    <a:pt x="1366" y="7276"/>
                  </a:cubicBezTo>
                  <a:cubicBezTo>
                    <a:pt x="1335" y="7276"/>
                    <a:pt x="1305" y="7276"/>
                    <a:pt x="1275" y="7275"/>
                  </a:cubicBezTo>
                  <a:cubicBezTo>
                    <a:pt x="846" y="7263"/>
                    <a:pt x="406" y="7192"/>
                    <a:pt x="1" y="7025"/>
                  </a:cubicBezTo>
                  <a:lnTo>
                    <a:pt x="1" y="7025"/>
                  </a:lnTo>
                  <a:cubicBezTo>
                    <a:pt x="445" y="7217"/>
                    <a:pt x="936" y="7324"/>
                    <a:pt x="1427" y="7324"/>
                  </a:cubicBezTo>
                  <a:cubicBezTo>
                    <a:pt x="1818" y="7324"/>
                    <a:pt x="2208" y="7256"/>
                    <a:pt x="2572" y="7108"/>
                  </a:cubicBezTo>
                  <a:cubicBezTo>
                    <a:pt x="2977" y="6930"/>
                    <a:pt x="3334" y="6644"/>
                    <a:pt x="3632" y="6322"/>
                  </a:cubicBezTo>
                  <a:cubicBezTo>
                    <a:pt x="3692" y="6227"/>
                    <a:pt x="3763" y="6144"/>
                    <a:pt x="3823" y="6049"/>
                  </a:cubicBezTo>
                  <a:lnTo>
                    <a:pt x="3930" y="5918"/>
                  </a:lnTo>
                  <a:lnTo>
                    <a:pt x="4013" y="5775"/>
                  </a:lnTo>
                  <a:lnTo>
                    <a:pt x="4180" y="5489"/>
                  </a:lnTo>
                  <a:lnTo>
                    <a:pt x="4311" y="5191"/>
                  </a:lnTo>
                  <a:cubicBezTo>
                    <a:pt x="4406" y="4977"/>
                    <a:pt x="4466" y="4775"/>
                    <a:pt x="4537" y="4560"/>
                  </a:cubicBezTo>
                  <a:cubicBezTo>
                    <a:pt x="4597" y="4358"/>
                    <a:pt x="4656" y="4144"/>
                    <a:pt x="4704" y="3929"/>
                  </a:cubicBezTo>
                  <a:cubicBezTo>
                    <a:pt x="4739" y="3703"/>
                    <a:pt x="4775" y="3501"/>
                    <a:pt x="4799" y="3274"/>
                  </a:cubicBezTo>
                  <a:cubicBezTo>
                    <a:pt x="4835" y="3048"/>
                    <a:pt x="4847" y="2846"/>
                    <a:pt x="4858" y="2620"/>
                  </a:cubicBezTo>
                  <a:cubicBezTo>
                    <a:pt x="4930" y="1739"/>
                    <a:pt x="4882" y="858"/>
                    <a:pt x="4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-1384790" y="2963592"/>
              <a:ext cx="410970" cy="435101"/>
            </a:xfrm>
            <a:custGeom>
              <a:avLst/>
              <a:gdLst/>
              <a:ahLst/>
              <a:cxnLst/>
              <a:rect l="l" t="t" r="r" b="b"/>
              <a:pathLst>
                <a:path w="7204" h="7627" extrusionOk="0">
                  <a:moveTo>
                    <a:pt x="7204" y="1"/>
                  </a:moveTo>
                  <a:cubicBezTo>
                    <a:pt x="7168" y="513"/>
                    <a:pt x="7108" y="1025"/>
                    <a:pt x="7025" y="1548"/>
                  </a:cubicBezTo>
                  <a:cubicBezTo>
                    <a:pt x="6954" y="2048"/>
                    <a:pt x="6870" y="2572"/>
                    <a:pt x="6751" y="3072"/>
                  </a:cubicBezTo>
                  <a:cubicBezTo>
                    <a:pt x="6525" y="4084"/>
                    <a:pt x="6227" y="5096"/>
                    <a:pt x="5680" y="5978"/>
                  </a:cubicBezTo>
                  <a:cubicBezTo>
                    <a:pt x="5394" y="6430"/>
                    <a:pt x="5025" y="6799"/>
                    <a:pt x="4560" y="7025"/>
                  </a:cubicBezTo>
                  <a:cubicBezTo>
                    <a:pt x="4096" y="7263"/>
                    <a:pt x="3596" y="7406"/>
                    <a:pt x="3084" y="7502"/>
                  </a:cubicBezTo>
                  <a:cubicBezTo>
                    <a:pt x="2758" y="7556"/>
                    <a:pt x="2422" y="7575"/>
                    <a:pt x="2083" y="7575"/>
                  </a:cubicBezTo>
                  <a:cubicBezTo>
                    <a:pt x="1901" y="7575"/>
                    <a:pt x="1719" y="7569"/>
                    <a:pt x="1536" y="7561"/>
                  </a:cubicBezTo>
                  <a:cubicBezTo>
                    <a:pt x="1036" y="7513"/>
                    <a:pt x="512" y="7442"/>
                    <a:pt x="0" y="7299"/>
                  </a:cubicBezTo>
                  <a:lnTo>
                    <a:pt x="0" y="7299"/>
                  </a:lnTo>
                  <a:cubicBezTo>
                    <a:pt x="735" y="7506"/>
                    <a:pt x="1494" y="7626"/>
                    <a:pt x="2256" y="7626"/>
                  </a:cubicBezTo>
                  <a:cubicBezTo>
                    <a:pt x="2544" y="7626"/>
                    <a:pt x="2832" y="7609"/>
                    <a:pt x="3120" y="7573"/>
                  </a:cubicBezTo>
                  <a:cubicBezTo>
                    <a:pt x="3620" y="7513"/>
                    <a:pt x="4144" y="7347"/>
                    <a:pt x="4608" y="7109"/>
                  </a:cubicBezTo>
                  <a:lnTo>
                    <a:pt x="4941" y="6906"/>
                  </a:lnTo>
                  <a:cubicBezTo>
                    <a:pt x="5049" y="6823"/>
                    <a:pt x="5168" y="6740"/>
                    <a:pt x="5263" y="6644"/>
                  </a:cubicBezTo>
                  <a:cubicBezTo>
                    <a:pt x="5453" y="6466"/>
                    <a:pt x="5632" y="6263"/>
                    <a:pt x="5763" y="6037"/>
                  </a:cubicBezTo>
                  <a:cubicBezTo>
                    <a:pt x="6049" y="5597"/>
                    <a:pt x="6251" y="5096"/>
                    <a:pt x="6418" y="4608"/>
                  </a:cubicBezTo>
                  <a:cubicBezTo>
                    <a:pt x="6584" y="4108"/>
                    <a:pt x="6715" y="3596"/>
                    <a:pt x="6823" y="3096"/>
                  </a:cubicBezTo>
                  <a:cubicBezTo>
                    <a:pt x="7049" y="2084"/>
                    <a:pt x="7168" y="1036"/>
                    <a:pt x="7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-1489417" y="3062742"/>
              <a:ext cx="22477" cy="19795"/>
            </a:xfrm>
            <a:custGeom>
              <a:avLst/>
              <a:gdLst/>
              <a:ahLst/>
              <a:cxnLst/>
              <a:rect l="l" t="t" r="r" b="b"/>
              <a:pathLst>
                <a:path w="394" h="347" extrusionOk="0">
                  <a:moveTo>
                    <a:pt x="322" y="1"/>
                  </a:moveTo>
                  <a:cubicBezTo>
                    <a:pt x="286" y="1"/>
                    <a:pt x="263" y="1"/>
                    <a:pt x="227" y="13"/>
                  </a:cubicBezTo>
                  <a:cubicBezTo>
                    <a:pt x="167" y="60"/>
                    <a:pt x="96" y="108"/>
                    <a:pt x="36" y="144"/>
                  </a:cubicBezTo>
                  <a:cubicBezTo>
                    <a:pt x="13" y="168"/>
                    <a:pt x="1" y="191"/>
                    <a:pt x="1" y="203"/>
                  </a:cubicBezTo>
                  <a:cubicBezTo>
                    <a:pt x="1" y="239"/>
                    <a:pt x="1" y="263"/>
                    <a:pt x="13" y="299"/>
                  </a:cubicBezTo>
                  <a:cubicBezTo>
                    <a:pt x="25" y="322"/>
                    <a:pt x="60" y="346"/>
                    <a:pt x="72" y="346"/>
                  </a:cubicBezTo>
                  <a:cubicBezTo>
                    <a:pt x="96" y="346"/>
                    <a:pt x="132" y="346"/>
                    <a:pt x="156" y="322"/>
                  </a:cubicBezTo>
                  <a:cubicBezTo>
                    <a:pt x="215" y="287"/>
                    <a:pt x="298" y="239"/>
                    <a:pt x="358" y="191"/>
                  </a:cubicBezTo>
                  <a:cubicBezTo>
                    <a:pt x="382" y="180"/>
                    <a:pt x="394" y="144"/>
                    <a:pt x="394" y="132"/>
                  </a:cubicBezTo>
                  <a:cubicBezTo>
                    <a:pt x="394" y="108"/>
                    <a:pt x="394" y="72"/>
                    <a:pt x="382" y="49"/>
                  </a:cubicBezTo>
                  <a:cubicBezTo>
                    <a:pt x="370" y="13"/>
                    <a:pt x="334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-1395002" y="3026402"/>
              <a:ext cx="48319" cy="16487"/>
            </a:xfrm>
            <a:custGeom>
              <a:avLst/>
              <a:gdLst/>
              <a:ahLst/>
              <a:cxnLst/>
              <a:rect l="l" t="t" r="r" b="b"/>
              <a:pathLst>
                <a:path w="847" h="289" extrusionOk="0">
                  <a:moveTo>
                    <a:pt x="711" y="1"/>
                  </a:moveTo>
                  <a:cubicBezTo>
                    <a:pt x="701" y="1"/>
                    <a:pt x="690" y="3"/>
                    <a:pt x="679" y="7"/>
                  </a:cubicBezTo>
                  <a:cubicBezTo>
                    <a:pt x="632" y="31"/>
                    <a:pt x="584" y="43"/>
                    <a:pt x="548" y="43"/>
                  </a:cubicBezTo>
                  <a:cubicBezTo>
                    <a:pt x="525" y="43"/>
                    <a:pt x="513" y="43"/>
                    <a:pt x="501" y="55"/>
                  </a:cubicBezTo>
                  <a:lnTo>
                    <a:pt x="144" y="55"/>
                  </a:lnTo>
                  <a:cubicBezTo>
                    <a:pt x="134" y="53"/>
                    <a:pt x="124" y="52"/>
                    <a:pt x="114" y="52"/>
                  </a:cubicBezTo>
                  <a:cubicBezTo>
                    <a:pt x="66" y="52"/>
                    <a:pt x="23" y="76"/>
                    <a:pt x="13" y="126"/>
                  </a:cubicBezTo>
                  <a:cubicBezTo>
                    <a:pt x="1" y="185"/>
                    <a:pt x="36" y="245"/>
                    <a:pt x="96" y="269"/>
                  </a:cubicBezTo>
                  <a:cubicBezTo>
                    <a:pt x="169" y="282"/>
                    <a:pt x="244" y="288"/>
                    <a:pt x="321" y="288"/>
                  </a:cubicBezTo>
                  <a:cubicBezTo>
                    <a:pt x="459" y="288"/>
                    <a:pt x="601" y="267"/>
                    <a:pt x="739" y="221"/>
                  </a:cubicBezTo>
                  <a:cubicBezTo>
                    <a:pt x="798" y="209"/>
                    <a:pt x="846" y="150"/>
                    <a:pt x="810" y="90"/>
                  </a:cubicBezTo>
                  <a:cubicBezTo>
                    <a:pt x="801" y="41"/>
                    <a:pt x="759" y="1"/>
                    <a:pt x="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4"/>
            <p:cNvSpPr/>
            <p:nvPr/>
          </p:nvSpPr>
          <p:spPr>
            <a:xfrm>
              <a:off x="-1475155" y="2933698"/>
              <a:ext cx="31319" cy="34057"/>
            </a:xfrm>
            <a:custGeom>
              <a:avLst/>
              <a:gdLst/>
              <a:ahLst/>
              <a:cxnLst/>
              <a:rect l="l" t="t" r="r" b="b"/>
              <a:pathLst>
                <a:path w="549" h="597" extrusionOk="0">
                  <a:moveTo>
                    <a:pt x="120" y="1"/>
                  </a:moveTo>
                  <a:cubicBezTo>
                    <a:pt x="84" y="1"/>
                    <a:pt x="60" y="13"/>
                    <a:pt x="36" y="25"/>
                  </a:cubicBezTo>
                  <a:cubicBezTo>
                    <a:pt x="25" y="48"/>
                    <a:pt x="13" y="72"/>
                    <a:pt x="13" y="108"/>
                  </a:cubicBezTo>
                  <a:cubicBezTo>
                    <a:pt x="1" y="132"/>
                    <a:pt x="13" y="167"/>
                    <a:pt x="36" y="179"/>
                  </a:cubicBezTo>
                  <a:cubicBezTo>
                    <a:pt x="144" y="310"/>
                    <a:pt x="251" y="429"/>
                    <a:pt x="370" y="560"/>
                  </a:cubicBezTo>
                  <a:cubicBezTo>
                    <a:pt x="382" y="584"/>
                    <a:pt x="429" y="596"/>
                    <a:pt x="441" y="596"/>
                  </a:cubicBezTo>
                  <a:cubicBezTo>
                    <a:pt x="477" y="596"/>
                    <a:pt x="501" y="584"/>
                    <a:pt x="513" y="560"/>
                  </a:cubicBezTo>
                  <a:cubicBezTo>
                    <a:pt x="537" y="548"/>
                    <a:pt x="548" y="525"/>
                    <a:pt x="548" y="489"/>
                  </a:cubicBezTo>
                  <a:cubicBezTo>
                    <a:pt x="548" y="465"/>
                    <a:pt x="537" y="429"/>
                    <a:pt x="513" y="417"/>
                  </a:cubicBezTo>
                  <a:cubicBezTo>
                    <a:pt x="417" y="286"/>
                    <a:pt x="310" y="167"/>
                    <a:pt x="191" y="25"/>
                  </a:cubicBezTo>
                  <a:cubicBezTo>
                    <a:pt x="179" y="13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4"/>
            <p:cNvSpPr/>
            <p:nvPr/>
          </p:nvSpPr>
          <p:spPr>
            <a:xfrm>
              <a:off x="-1597410" y="3191671"/>
              <a:ext cx="42158" cy="38222"/>
            </a:xfrm>
            <a:custGeom>
              <a:avLst/>
              <a:gdLst/>
              <a:ahLst/>
              <a:cxnLst/>
              <a:rect l="l" t="t" r="r" b="b"/>
              <a:pathLst>
                <a:path w="739" h="670" extrusionOk="0">
                  <a:moveTo>
                    <a:pt x="631" y="1"/>
                  </a:moveTo>
                  <a:cubicBezTo>
                    <a:pt x="624" y="1"/>
                    <a:pt x="616" y="2"/>
                    <a:pt x="608" y="3"/>
                  </a:cubicBezTo>
                  <a:cubicBezTo>
                    <a:pt x="370" y="110"/>
                    <a:pt x="155" y="265"/>
                    <a:pt x="24" y="503"/>
                  </a:cubicBezTo>
                  <a:cubicBezTo>
                    <a:pt x="1" y="551"/>
                    <a:pt x="13" y="622"/>
                    <a:pt x="72" y="658"/>
                  </a:cubicBezTo>
                  <a:cubicBezTo>
                    <a:pt x="91" y="665"/>
                    <a:pt x="110" y="669"/>
                    <a:pt x="127" y="669"/>
                  </a:cubicBezTo>
                  <a:cubicBezTo>
                    <a:pt x="166" y="669"/>
                    <a:pt x="199" y="651"/>
                    <a:pt x="215" y="610"/>
                  </a:cubicBezTo>
                  <a:cubicBezTo>
                    <a:pt x="239" y="587"/>
                    <a:pt x="251" y="563"/>
                    <a:pt x="263" y="539"/>
                  </a:cubicBezTo>
                  <a:cubicBezTo>
                    <a:pt x="274" y="527"/>
                    <a:pt x="274" y="503"/>
                    <a:pt x="298" y="503"/>
                  </a:cubicBezTo>
                  <a:lnTo>
                    <a:pt x="310" y="491"/>
                  </a:lnTo>
                  <a:cubicBezTo>
                    <a:pt x="334" y="444"/>
                    <a:pt x="382" y="408"/>
                    <a:pt x="429" y="372"/>
                  </a:cubicBezTo>
                  <a:lnTo>
                    <a:pt x="453" y="348"/>
                  </a:lnTo>
                  <a:lnTo>
                    <a:pt x="477" y="325"/>
                  </a:lnTo>
                  <a:cubicBezTo>
                    <a:pt x="501" y="313"/>
                    <a:pt x="513" y="301"/>
                    <a:pt x="548" y="289"/>
                  </a:cubicBezTo>
                  <a:cubicBezTo>
                    <a:pt x="572" y="265"/>
                    <a:pt x="596" y="253"/>
                    <a:pt x="620" y="241"/>
                  </a:cubicBezTo>
                  <a:cubicBezTo>
                    <a:pt x="632" y="241"/>
                    <a:pt x="655" y="229"/>
                    <a:pt x="655" y="229"/>
                  </a:cubicBezTo>
                  <a:cubicBezTo>
                    <a:pt x="655" y="229"/>
                    <a:pt x="666" y="229"/>
                    <a:pt x="667" y="210"/>
                  </a:cubicBezTo>
                  <a:lnTo>
                    <a:pt x="667" y="210"/>
                  </a:lnTo>
                  <a:cubicBezTo>
                    <a:pt x="666" y="212"/>
                    <a:pt x="665" y="214"/>
                    <a:pt x="664" y="214"/>
                  </a:cubicBezTo>
                  <a:cubicBezTo>
                    <a:pt x="664" y="214"/>
                    <a:pt x="664" y="212"/>
                    <a:pt x="667" y="206"/>
                  </a:cubicBezTo>
                  <a:lnTo>
                    <a:pt x="667" y="206"/>
                  </a:lnTo>
                  <a:cubicBezTo>
                    <a:pt x="667" y="207"/>
                    <a:pt x="667" y="209"/>
                    <a:pt x="667" y="210"/>
                  </a:cubicBezTo>
                  <a:lnTo>
                    <a:pt x="667" y="210"/>
                  </a:lnTo>
                  <a:cubicBezTo>
                    <a:pt x="669" y="208"/>
                    <a:pt x="670" y="206"/>
                    <a:pt x="671" y="204"/>
                  </a:cubicBezTo>
                  <a:lnTo>
                    <a:pt x="671" y="204"/>
                  </a:lnTo>
                  <a:cubicBezTo>
                    <a:pt x="669" y="205"/>
                    <a:pt x="668" y="205"/>
                    <a:pt x="667" y="206"/>
                  </a:cubicBezTo>
                  <a:cubicBezTo>
                    <a:pt x="669" y="204"/>
                    <a:pt x="670" y="203"/>
                    <a:pt x="671" y="203"/>
                  </a:cubicBezTo>
                  <a:cubicBezTo>
                    <a:pt x="671" y="203"/>
                    <a:pt x="671" y="204"/>
                    <a:pt x="671" y="204"/>
                  </a:cubicBezTo>
                  <a:lnTo>
                    <a:pt x="671" y="204"/>
                  </a:lnTo>
                  <a:cubicBezTo>
                    <a:pt x="704" y="193"/>
                    <a:pt x="715" y="181"/>
                    <a:pt x="727" y="170"/>
                  </a:cubicBezTo>
                  <a:cubicBezTo>
                    <a:pt x="739" y="134"/>
                    <a:pt x="739" y="110"/>
                    <a:pt x="739" y="75"/>
                  </a:cubicBezTo>
                  <a:cubicBezTo>
                    <a:pt x="728" y="33"/>
                    <a:pt x="682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4"/>
            <p:cNvSpPr/>
            <p:nvPr/>
          </p:nvSpPr>
          <p:spPr>
            <a:xfrm>
              <a:off x="-1467682" y="3225786"/>
              <a:ext cx="26584" cy="19738"/>
            </a:xfrm>
            <a:custGeom>
              <a:avLst/>
              <a:gdLst/>
              <a:ahLst/>
              <a:cxnLst/>
              <a:rect l="l" t="t" r="r" b="b"/>
              <a:pathLst>
                <a:path w="466" h="346" extrusionOk="0">
                  <a:moveTo>
                    <a:pt x="72" y="0"/>
                  </a:moveTo>
                  <a:cubicBezTo>
                    <a:pt x="48" y="0"/>
                    <a:pt x="13" y="24"/>
                    <a:pt x="13" y="48"/>
                  </a:cubicBezTo>
                  <a:cubicBezTo>
                    <a:pt x="1" y="72"/>
                    <a:pt x="1" y="108"/>
                    <a:pt x="1" y="131"/>
                  </a:cubicBezTo>
                  <a:cubicBezTo>
                    <a:pt x="1" y="167"/>
                    <a:pt x="36" y="191"/>
                    <a:pt x="48" y="191"/>
                  </a:cubicBezTo>
                  <a:cubicBezTo>
                    <a:pt x="132" y="239"/>
                    <a:pt x="227" y="286"/>
                    <a:pt x="298" y="322"/>
                  </a:cubicBezTo>
                  <a:cubicBezTo>
                    <a:pt x="334" y="346"/>
                    <a:pt x="358" y="346"/>
                    <a:pt x="382" y="346"/>
                  </a:cubicBezTo>
                  <a:cubicBezTo>
                    <a:pt x="417" y="346"/>
                    <a:pt x="441" y="310"/>
                    <a:pt x="441" y="298"/>
                  </a:cubicBezTo>
                  <a:cubicBezTo>
                    <a:pt x="465" y="262"/>
                    <a:pt x="465" y="239"/>
                    <a:pt x="465" y="203"/>
                  </a:cubicBezTo>
                  <a:cubicBezTo>
                    <a:pt x="441" y="179"/>
                    <a:pt x="429" y="143"/>
                    <a:pt x="417" y="143"/>
                  </a:cubicBezTo>
                  <a:cubicBezTo>
                    <a:pt x="334" y="108"/>
                    <a:pt x="239" y="60"/>
                    <a:pt x="167" y="12"/>
                  </a:cubicBezTo>
                  <a:cubicBezTo>
                    <a:pt x="132" y="0"/>
                    <a:pt x="108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-1579725" y="2962907"/>
              <a:ext cx="40104" cy="43014"/>
            </a:xfrm>
            <a:custGeom>
              <a:avLst/>
              <a:gdLst/>
              <a:ahLst/>
              <a:cxnLst/>
              <a:rect l="l" t="t" r="r" b="b"/>
              <a:pathLst>
                <a:path w="703" h="754" extrusionOk="0">
                  <a:moveTo>
                    <a:pt x="131" y="1"/>
                  </a:moveTo>
                  <a:cubicBezTo>
                    <a:pt x="101" y="1"/>
                    <a:pt x="72" y="13"/>
                    <a:pt x="48" y="36"/>
                  </a:cubicBezTo>
                  <a:cubicBezTo>
                    <a:pt x="0" y="84"/>
                    <a:pt x="12" y="144"/>
                    <a:pt x="48" y="203"/>
                  </a:cubicBezTo>
                  <a:cubicBezTo>
                    <a:pt x="191" y="382"/>
                    <a:pt x="345" y="548"/>
                    <a:pt x="488" y="727"/>
                  </a:cubicBezTo>
                  <a:cubicBezTo>
                    <a:pt x="512" y="745"/>
                    <a:pt x="542" y="754"/>
                    <a:pt x="572" y="754"/>
                  </a:cubicBezTo>
                  <a:cubicBezTo>
                    <a:pt x="601" y="754"/>
                    <a:pt x="631" y="745"/>
                    <a:pt x="655" y="727"/>
                  </a:cubicBezTo>
                  <a:cubicBezTo>
                    <a:pt x="703" y="679"/>
                    <a:pt x="703" y="620"/>
                    <a:pt x="655" y="560"/>
                  </a:cubicBezTo>
                  <a:cubicBezTo>
                    <a:pt x="512" y="382"/>
                    <a:pt x="357" y="215"/>
                    <a:pt x="215" y="36"/>
                  </a:cubicBezTo>
                  <a:cubicBezTo>
                    <a:pt x="191" y="13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-1521852" y="2867880"/>
              <a:ext cx="57789" cy="23447"/>
            </a:xfrm>
            <a:custGeom>
              <a:avLst/>
              <a:gdLst/>
              <a:ahLst/>
              <a:cxnLst/>
              <a:rect l="l" t="t" r="r" b="b"/>
              <a:pathLst>
                <a:path w="1013" h="411" extrusionOk="0">
                  <a:moveTo>
                    <a:pt x="899" y="0"/>
                  </a:moveTo>
                  <a:cubicBezTo>
                    <a:pt x="890" y="0"/>
                    <a:pt x="880" y="1"/>
                    <a:pt x="870" y="3"/>
                  </a:cubicBezTo>
                  <a:cubicBezTo>
                    <a:pt x="620" y="63"/>
                    <a:pt x="346" y="134"/>
                    <a:pt x="96" y="194"/>
                  </a:cubicBezTo>
                  <a:cubicBezTo>
                    <a:pt x="36" y="218"/>
                    <a:pt x="1" y="277"/>
                    <a:pt x="24" y="325"/>
                  </a:cubicBezTo>
                  <a:cubicBezTo>
                    <a:pt x="24" y="385"/>
                    <a:pt x="75" y="411"/>
                    <a:pt x="126" y="411"/>
                  </a:cubicBezTo>
                  <a:cubicBezTo>
                    <a:pt x="136" y="411"/>
                    <a:pt x="146" y="410"/>
                    <a:pt x="155" y="408"/>
                  </a:cubicBezTo>
                  <a:cubicBezTo>
                    <a:pt x="405" y="349"/>
                    <a:pt x="679" y="277"/>
                    <a:pt x="929" y="218"/>
                  </a:cubicBezTo>
                  <a:cubicBezTo>
                    <a:pt x="989" y="194"/>
                    <a:pt x="1013" y="134"/>
                    <a:pt x="1001" y="75"/>
                  </a:cubicBezTo>
                  <a:cubicBezTo>
                    <a:pt x="991" y="25"/>
                    <a:pt x="948" y="0"/>
                    <a:pt x="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-1490786" y="3420093"/>
              <a:ext cx="46950" cy="27155"/>
            </a:xfrm>
            <a:custGeom>
              <a:avLst/>
              <a:gdLst/>
              <a:ahLst/>
              <a:cxnLst/>
              <a:rect l="l" t="t" r="r" b="b"/>
              <a:pathLst>
                <a:path w="823" h="476" extrusionOk="0">
                  <a:moveTo>
                    <a:pt x="112" y="0"/>
                  </a:moveTo>
                  <a:cubicBezTo>
                    <a:pt x="74" y="0"/>
                    <a:pt x="41" y="18"/>
                    <a:pt x="25" y="59"/>
                  </a:cubicBezTo>
                  <a:cubicBezTo>
                    <a:pt x="1" y="107"/>
                    <a:pt x="13" y="178"/>
                    <a:pt x="60" y="214"/>
                  </a:cubicBezTo>
                  <a:cubicBezTo>
                    <a:pt x="251" y="297"/>
                    <a:pt x="453" y="369"/>
                    <a:pt x="644" y="464"/>
                  </a:cubicBezTo>
                  <a:cubicBezTo>
                    <a:pt x="663" y="471"/>
                    <a:pt x="682" y="475"/>
                    <a:pt x="699" y="475"/>
                  </a:cubicBezTo>
                  <a:cubicBezTo>
                    <a:pt x="737" y="475"/>
                    <a:pt x="770" y="457"/>
                    <a:pt x="787" y="416"/>
                  </a:cubicBezTo>
                  <a:cubicBezTo>
                    <a:pt x="822" y="369"/>
                    <a:pt x="811" y="285"/>
                    <a:pt x="751" y="273"/>
                  </a:cubicBezTo>
                  <a:cubicBezTo>
                    <a:pt x="561" y="178"/>
                    <a:pt x="358" y="107"/>
                    <a:pt x="168" y="12"/>
                  </a:cubicBezTo>
                  <a:cubicBezTo>
                    <a:pt x="149" y="4"/>
                    <a:pt x="130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-1597410" y="3446563"/>
              <a:ext cx="32688" cy="38051"/>
            </a:xfrm>
            <a:custGeom>
              <a:avLst/>
              <a:gdLst/>
              <a:ahLst/>
              <a:cxnLst/>
              <a:rect l="l" t="t" r="r" b="b"/>
              <a:pathLst>
                <a:path w="573" h="667" extrusionOk="0">
                  <a:moveTo>
                    <a:pt x="445" y="0"/>
                  </a:moveTo>
                  <a:cubicBezTo>
                    <a:pt x="407" y="0"/>
                    <a:pt x="374" y="19"/>
                    <a:pt x="358" y="59"/>
                  </a:cubicBezTo>
                  <a:cubicBezTo>
                    <a:pt x="251" y="202"/>
                    <a:pt x="132" y="357"/>
                    <a:pt x="24" y="500"/>
                  </a:cubicBezTo>
                  <a:cubicBezTo>
                    <a:pt x="1" y="548"/>
                    <a:pt x="13" y="619"/>
                    <a:pt x="72" y="655"/>
                  </a:cubicBezTo>
                  <a:cubicBezTo>
                    <a:pt x="91" y="662"/>
                    <a:pt x="110" y="666"/>
                    <a:pt x="127" y="666"/>
                  </a:cubicBezTo>
                  <a:cubicBezTo>
                    <a:pt x="166" y="666"/>
                    <a:pt x="199" y="648"/>
                    <a:pt x="215" y="607"/>
                  </a:cubicBezTo>
                  <a:cubicBezTo>
                    <a:pt x="322" y="464"/>
                    <a:pt x="441" y="310"/>
                    <a:pt x="548" y="167"/>
                  </a:cubicBezTo>
                  <a:cubicBezTo>
                    <a:pt x="572" y="119"/>
                    <a:pt x="560" y="48"/>
                    <a:pt x="501" y="12"/>
                  </a:cubicBezTo>
                  <a:cubicBezTo>
                    <a:pt x="482" y="4"/>
                    <a:pt x="463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-1641565" y="3615654"/>
              <a:ext cx="20423" cy="23846"/>
            </a:xfrm>
            <a:custGeom>
              <a:avLst/>
              <a:gdLst/>
              <a:ahLst/>
              <a:cxnLst/>
              <a:rect l="l" t="t" r="r" b="b"/>
              <a:pathLst>
                <a:path w="358" h="418" extrusionOk="0">
                  <a:moveTo>
                    <a:pt x="215" y="1"/>
                  </a:moveTo>
                  <a:cubicBezTo>
                    <a:pt x="203" y="1"/>
                    <a:pt x="203" y="12"/>
                    <a:pt x="191" y="12"/>
                  </a:cubicBezTo>
                  <a:cubicBezTo>
                    <a:pt x="156" y="24"/>
                    <a:pt x="144" y="36"/>
                    <a:pt x="144" y="60"/>
                  </a:cubicBezTo>
                  <a:cubicBezTo>
                    <a:pt x="108" y="120"/>
                    <a:pt x="60" y="191"/>
                    <a:pt x="13" y="251"/>
                  </a:cubicBezTo>
                  <a:cubicBezTo>
                    <a:pt x="1" y="274"/>
                    <a:pt x="1" y="310"/>
                    <a:pt x="1" y="334"/>
                  </a:cubicBezTo>
                  <a:cubicBezTo>
                    <a:pt x="1" y="370"/>
                    <a:pt x="25" y="393"/>
                    <a:pt x="36" y="393"/>
                  </a:cubicBezTo>
                  <a:cubicBezTo>
                    <a:pt x="72" y="417"/>
                    <a:pt x="96" y="417"/>
                    <a:pt x="132" y="417"/>
                  </a:cubicBezTo>
                  <a:cubicBezTo>
                    <a:pt x="144" y="417"/>
                    <a:pt x="144" y="393"/>
                    <a:pt x="156" y="393"/>
                  </a:cubicBezTo>
                  <a:lnTo>
                    <a:pt x="203" y="358"/>
                  </a:lnTo>
                  <a:cubicBezTo>
                    <a:pt x="251" y="298"/>
                    <a:pt x="298" y="215"/>
                    <a:pt x="334" y="155"/>
                  </a:cubicBezTo>
                  <a:cubicBezTo>
                    <a:pt x="358" y="132"/>
                    <a:pt x="358" y="96"/>
                    <a:pt x="358" y="72"/>
                  </a:cubicBezTo>
                  <a:cubicBezTo>
                    <a:pt x="358" y="36"/>
                    <a:pt x="322" y="12"/>
                    <a:pt x="310" y="12"/>
                  </a:cubicBezTo>
                  <a:cubicBezTo>
                    <a:pt x="275" y="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-1729876" y="3557579"/>
              <a:ext cx="43527" cy="23161"/>
            </a:xfrm>
            <a:custGeom>
              <a:avLst/>
              <a:gdLst/>
              <a:ahLst/>
              <a:cxnLst/>
              <a:rect l="l" t="t" r="r" b="b"/>
              <a:pathLst>
                <a:path w="763" h="406" extrusionOk="0">
                  <a:moveTo>
                    <a:pt x="111" y="0"/>
                  </a:moveTo>
                  <a:cubicBezTo>
                    <a:pt x="64" y="0"/>
                    <a:pt x="23" y="39"/>
                    <a:pt x="13" y="78"/>
                  </a:cubicBezTo>
                  <a:cubicBezTo>
                    <a:pt x="1" y="138"/>
                    <a:pt x="25" y="185"/>
                    <a:pt x="84" y="209"/>
                  </a:cubicBezTo>
                  <a:cubicBezTo>
                    <a:pt x="263" y="268"/>
                    <a:pt x="430" y="340"/>
                    <a:pt x="608" y="399"/>
                  </a:cubicBezTo>
                  <a:cubicBezTo>
                    <a:pt x="619" y="404"/>
                    <a:pt x="630" y="406"/>
                    <a:pt x="641" y="406"/>
                  </a:cubicBezTo>
                  <a:cubicBezTo>
                    <a:pt x="688" y="406"/>
                    <a:pt x="729" y="367"/>
                    <a:pt x="739" y="328"/>
                  </a:cubicBezTo>
                  <a:cubicBezTo>
                    <a:pt x="763" y="268"/>
                    <a:pt x="727" y="209"/>
                    <a:pt x="668" y="197"/>
                  </a:cubicBezTo>
                  <a:cubicBezTo>
                    <a:pt x="489" y="138"/>
                    <a:pt x="322" y="66"/>
                    <a:pt x="144" y="7"/>
                  </a:cubicBezTo>
                  <a:cubicBezTo>
                    <a:pt x="133" y="2"/>
                    <a:pt x="122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-1623880" y="3531451"/>
              <a:ext cx="40104" cy="27212"/>
            </a:xfrm>
            <a:custGeom>
              <a:avLst/>
              <a:gdLst/>
              <a:ahLst/>
              <a:cxnLst/>
              <a:rect l="l" t="t" r="r" b="b"/>
              <a:pathLst>
                <a:path w="703" h="477" extrusionOk="0">
                  <a:moveTo>
                    <a:pt x="129" y="1"/>
                  </a:moveTo>
                  <a:cubicBezTo>
                    <a:pt x="91" y="1"/>
                    <a:pt x="52" y="19"/>
                    <a:pt x="36" y="60"/>
                  </a:cubicBezTo>
                  <a:cubicBezTo>
                    <a:pt x="0" y="107"/>
                    <a:pt x="12" y="167"/>
                    <a:pt x="72" y="203"/>
                  </a:cubicBezTo>
                  <a:cubicBezTo>
                    <a:pt x="227" y="298"/>
                    <a:pt x="369" y="381"/>
                    <a:pt x="524" y="465"/>
                  </a:cubicBezTo>
                  <a:cubicBezTo>
                    <a:pt x="535" y="472"/>
                    <a:pt x="552" y="476"/>
                    <a:pt x="569" y="476"/>
                  </a:cubicBezTo>
                  <a:cubicBezTo>
                    <a:pt x="607" y="476"/>
                    <a:pt x="651" y="458"/>
                    <a:pt x="667" y="417"/>
                  </a:cubicBezTo>
                  <a:cubicBezTo>
                    <a:pt x="703" y="357"/>
                    <a:pt x="691" y="298"/>
                    <a:pt x="631" y="262"/>
                  </a:cubicBezTo>
                  <a:cubicBezTo>
                    <a:pt x="477" y="179"/>
                    <a:pt x="334" y="84"/>
                    <a:pt x="179" y="12"/>
                  </a:cubicBezTo>
                  <a:cubicBezTo>
                    <a:pt x="164" y="5"/>
                    <a:pt x="146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-1531519" y="3623128"/>
              <a:ext cx="40104" cy="23846"/>
            </a:xfrm>
            <a:custGeom>
              <a:avLst/>
              <a:gdLst/>
              <a:ahLst/>
              <a:cxnLst/>
              <a:rect l="l" t="t" r="r" b="b"/>
              <a:pathLst>
                <a:path w="703" h="418" extrusionOk="0">
                  <a:moveTo>
                    <a:pt x="132" y="1"/>
                  </a:moveTo>
                  <a:cubicBezTo>
                    <a:pt x="108" y="1"/>
                    <a:pt x="72" y="12"/>
                    <a:pt x="60" y="24"/>
                  </a:cubicBezTo>
                  <a:cubicBezTo>
                    <a:pt x="12" y="72"/>
                    <a:pt x="1" y="143"/>
                    <a:pt x="48" y="191"/>
                  </a:cubicBezTo>
                  <a:cubicBezTo>
                    <a:pt x="191" y="310"/>
                    <a:pt x="358" y="382"/>
                    <a:pt x="548" y="417"/>
                  </a:cubicBezTo>
                  <a:cubicBezTo>
                    <a:pt x="584" y="417"/>
                    <a:pt x="608" y="417"/>
                    <a:pt x="643" y="405"/>
                  </a:cubicBezTo>
                  <a:cubicBezTo>
                    <a:pt x="667" y="382"/>
                    <a:pt x="691" y="358"/>
                    <a:pt x="691" y="346"/>
                  </a:cubicBezTo>
                  <a:cubicBezTo>
                    <a:pt x="703" y="286"/>
                    <a:pt x="667" y="203"/>
                    <a:pt x="608" y="203"/>
                  </a:cubicBezTo>
                  <a:cubicBezTo>
                    <a:pt x="572" y="203"/>
                    <a:pt x="536" y="191"/>
                    <a:pt x="489" y="179"/>
                  </a:cubicBezTo>
                  <a:cubicBezTo>
                    <a:pt x="477" y="179"/>
                    <a:pt x="453" y="155"/>
                    <a:pt x="429" y="155"/>
                  </a:cubicBezTo>
                  <a:cubicBezTo>
                    <a:pt x="417" y="155"/>
                    <a:pt x="417" y="155"/>
                    <a:pt x="405" y="143"/>
                  </a:cubicBezTo>
                  <a:cubicBezTo>
                    <a:pt x="370" y="132"/>
                    <a:pt x="334" y="120"/>
                    <a:pt x="298" y="84"/>
                  </a:cubicBezTo>
                  <a:cubicBezTo>
                    <a:pt x="286" y="72"/>
                    <a:pt x="274" y="72"/>
                    <a:pt x="251" y="60"/>
                  </a:cubicBezTo>
                  <a:cubicBezTo>
                    <a:pt x="239" y="60"/>
                    <a:pt x="239" y="36"/>
                    <a:pt x="227" y="36"/>
                  </a:cubicBezTo>
                  <a:cubicBezTo>
                    <a:pt x="227" y="36"/>
                    <a:pt x="215" y="36"/>
                    <a:pt x="215" y="24"/>
                  </a:cubicBezTo>
                  <a:cubicBezTo>
                    <a:pt x="179" y="12"/>
                    <a:pt x="167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-1420103" y="3604644"/>
              <a:ext cx="35369" cy="24131"/>
            </a:xfrm>
            <a:custGeom>
              <a:avLst/>
              <a:gdLst/>
              <a:ahLst/>
              <a:cxnLst/>
              <a:rect l="l" t="t" r="r" b="b"/>
              <a:pathLst>
                <a:path w="620" h="423" extrusionOk="0">
                  <a:moveTo>
                    <a:pt x="487" y="0"/>
                  </a:moveTo>
                  <a:cubicBezTo>
                    <a:pt x="471" y="0"/>
                    <a:pt x="455" y="5"/>
                    <a:pt x="441" y="15"/>
                  </a:cubicBezTo>
                  <a:cubicBezTo>
                    <a:pt x="322" y="86"/>
                    <a:pt x="191" y="146"/>
                    <a:pt x="72" y="217"/>
                  </a:cubicBezTo>
                  <a:cubicBezTo>
                    <a:pt x="24" y="253"/>
                    <a:pt x="0" y="325"/>
                    <a:pt x="24" y="372"/>
                  </a:cubicBezTo>
                  <a:cubicBezTo>
                    <a:pt x="49" y="397"/>
                    <a:pt x="86" y="423"/>
                    <a:pt x="127" y="423"/>
                  </a:cubicBezTo>
                  <a:cubicBezTo>
                    <a:pt x="144" y="423"/>
                    <a:pt x="161" y="418"/>
                    <a:pt x="179" y="408"/>
                  </a:cubicBezTo>
                  <a:cubicBezTo>
                    <a:pt x="298" y="336"/>
                    <a:pt x="429" y="277"/>
                    <a:pt x="548" y="205"/>
                  </a:cubicBezTo>
                  <a:cubicBezTo>
                    <a:pt x="595" y="170"/>
                    <a:pt x="619" y="98"/>
                    <a:pt x="595" y="51"/>
                  </a:cubicBezTo>
                  <a:cubicBezTo>
                    <a:pt x="570" y="25"/>
                    <a:pt x="527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-1443208" y="3722620"/>
              <a:ext cx="37423" cy="20822"/>
            </a:xfrm>
            <a:custGeom>
              <a:avLst/>
              <a:gdLst/>
              <a:ahLst/>
              <a:cxnLst/>
              <a:rect l="l" t="t" r="r" b="b"/>
              <a:pathLst>
                <a:path w="656" h="365" extrusionOk="0">
                  <a:moveTo>
                    <a:pt x="527" y="1"/>
                  </a:moveTo>
                  <a:cubicBezTo>
                    <a:pt x="518" y="1"/>
                    <a:pt x="509" y="2"/>
                    <a:pt x="500" y="7"/>
                  </a:cubicBezTo>
                  <a:cubicBezTo>
                    <a:pt x="358" y="54"/>
                    <a:pt x="238" y="102"/>
                    <a:pt x="108" y="150"/>
                  </a:cubicBezTo>
                  <a:cubicBezTo>
                    <a:pt x="48" y="162"/>
                    <a:pt x="0" y="221"/>
                    <a:pt x="36" y="281"/>
                  </a:cubicBezTo>
                  <a:cubicBezTo>
                    <a:pt x="45" y="326"/>
                    <a:pt x="82" y="364"/>
                    <a:pt x="125" y="364"/>
                  </a:cubicBezTo>
                  <a:cubicBezTo>
                    <a:pt x="139" y="364"/>
                    <a:pt x="153" y="361"/>
                    <a:pt x="167" y="352"/>
                  </a:cubicBezTo>
                  <a:cubicBezTo>
                    <a:pt x="298" y="304"/>
                    <a:pt x="417" y="269"/>
                    <a:pt x="548" y="221"/>
                  </a:cubicBezTo>
                  <a:cubicBezTo>
                    <a:pt x="608" y="209"/>
                    <a:pt x="655" y="150"/>
                    <a:pt x="631" y="90"/>
                  </a:cubicBezTo>
                  <a:cubicBezTo>
                    <a:pt x="612" y="41"/>
                    <a:pt x="568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-1634092" y="3811159"/>
              <a:ext cx="50316" cy="20993"/>
            </a:xfrm>
            <a:custGeom>
              <a:avLst/>
              <a:gdLst/>
              <a:ahLst/>
              <a:cxnLst/>
              <a:rect l="l" t="t" r="r" b="b"/>
              <a:pathLst>
                <a:path w="882" h="368" extrusionOk="0">
                  <a:moveTo>
                    <a:pt x="121" y="0"/>
                  </a:moveTo>
                  <a:cubicBezTo>
                    <a:pt x="69" y="0"/>
                    <a:pt x="23" y="34"/>
                    <a:pt x="13" y="86"/>
                  </a:cubicBezTo>
                  <a:cubicBezTo>
                    <a:pt x="1" y="145"/>
                    <a:pt x="25" y="205"/>
                    <a:pt x="84" y="217"/>
                  </a:cubicBezTo>
                  <a:cubicBezTo>
                    <a:pt x="298" y="265"/>
                    <a:pt x="525" y="300"/>
                    <a:pt x="727" y="360"/>
                  </a:cubicBezTo>
                  <a:cubicBezTo>
                    <a:pt x="740" y="365"/>
                    <a:pt x="752" y="367"/>
                    <a:pt x="765" y="367"/>
                  </a:cubicBezTo>
                  <a:cubicBezTo>
                    <a:pt x="810" y="367"/>
                    <a:pt x="849" y="335"/>
                    <a:pt x="858" y="288"/>
                  </a:cubicBezTo>
                  <a:cubicBezTo>
                    <a:pt x="882" y="229"/>
                    <a:pt x="846" y="169"/>
                    <a:pt x="787" y="157"/>
                  </a:cubicBezTo>
                  <a:cubicBezTo>
                    <a:pt x="584" y="110"/>
                    <a:pt x="358" y="62"/>
                    <a:pt x="144" y="3"/>
                  </a:cubicBezTo>
                  <a:cubicBezTo>
                    <a:pt x="136" y="1"/>
                    <a:pt x="128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-1725768" y="3822112"/>
              <a:ext cx="39420" cy="39135"/>
            </a:xfrm>
            <a:custGeom>
              <a:avLst/>
              <a:gdLst/>
              <a:ahLst/>
              <a:cxnLst/>
              <a:rect l="l" t="t" r="r" b="b"/>
              <a:pathLst>
                <a:path w="691" h="686" extrusionOk="0">
                  <a:moveTo>
                    <a:pt x="224" y="373"/>
                  </a:moveTo>
                  <a:cubicBezTo>
                    <a:pt x="221" y="373"/>
                    <a:pt x="215" y="376"/>
                    <a:pt x="203" y="382"/>
                  </a:cubicBezTo>
                  <a:lnTo>
                    <a:pt x="227" y="382"/>
                  </a:lnTo>
                  <a:cubicBezTo>
                    <a:pt x="227" y="376"/>
                    <a:pt x="227" y="373"/>
                    <a:pt x="224" y="373"/>
                  </a:cubicBezTo>
                  <a:close/>
                  <a:moveTo>
                    <a:pt x="544" y="1"/>
                  </a:moveTo>
                  <a:cubicBezTo>
                    <a:pt x="507" y="1"/>
                    <a:pt x="478" y="15"/>
                    <a:pt x="465" y="49"/>
                  </a:cubicBezTo>
                  <a:cubicBezTo>
                    <a:pt x="441" y="96"/>
                    <a:pt x="417" y="144"/>
                    <a:pt x="393" y="192"/>
                  </a:cubicBezTo>
                  <a:cubicBezTo>
                    <a:pt x="393" y="203"/>
                    <a:pt x="369" y="203"/>
                    <a:pt x="369" y="215"/>
                  </a:cubicBezTo>
                  <a:cubicBezTo>
                    <a:pt x="358" y="215"/>
                    <a:pt x="358" y="227"/>
                    <a:pt x="358" y="227"/>
                  </a:cubicBezTo>
                  <a:lnTo>
                    <a:pt x="369" y="215"/>
                  </a:lnTo>
                  <a:lnTo>
                    <a:pt x="369" y="215"/>
                  </a:lnTo>
                  <a:cubicBezTo>
                    <a:pt x="369" y="215"/>
                    <a:pt x="369" y="227"/>
                    <a:pt x="358" y="227"/>
                  </a:cubicBezTo>
                  <a:cubicBezTo>
                    <a:pt x="346" y="251"/>
                    <a:pt x="322" y="275"/>
                    <a:pt x="310" y="287"/>
                  </a:cubicBezTo>
                  <a:lnTo>
                    <a:pt x="250" y="346"/>
                  </a:lnTo>
                  <a:lnTo>
                    <a:pt x="227" y="382"/>
                  </a:lnTo>
                  <a:cubicBezTo>
                    <a:pt x="227" y="382"/>
                    <a:pt x="203" y="382"/>
                    <a:pt x="203" y="394"/>
                  </a:cubicBezTo>
                  <a:lnTo>
                    <a:pt x="72" y="489"/>
                  </a:lnTo>
                  <a:cubicBezTo>
                    <a:pt x="12" y="513"/>
                    <a:pt x="0" y="584"/>
                    <a:pt x="36" y="632"/>
                  </a:cubicBezTo>
                  <a:cubicBezTo>
                    <a:pt x="53" y="673"/>
                    <a:pt x="86" y="686"/>
                    <a:pt x="125" y="686"/>
                  </a:cubicBezTo>
                  <a:cubicBezTo>
                    <a:pt x="142" y="686"/>
                    <a:pt x="161" y="683"/>
                    <a:pt x="179" y="680"/>
                  </a:cubicBezTo>
                  <a:cubicBezTo>
                    <a:pt x="393" y="573"/>
                    <a:pt x="572" y="394"/>
                    <a:pt x="667" y="168"/>
                  </a:cubicBezTo>
                  <a:cubicBezTo>
                    <a:pt x="691" y="144"/>
                    <a:pt x="691" y="108"/>
                    <a:pt x="691" y="84"/>
                  </a:cubicBezTo>
                  <a:cubicBezTo>
                    <a:pt x="691" y="49"/>
                    <a:pt x="655" y="25"/>
                    <a:pt x="643" y="25"/>
                  </a:cubicBezTo>
                  <a:cubicBezTo>
                    <a:pt x="607" y="9"/>
                    <a:pt x="573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-1685036" y="3995197"/>
              <a:ext cx="43527" cy="42957"/>
            </a:xfrm>
            <a:custGeom>
              <a:avLst/>
              <a:gdLst/>
              <a:ahLst/>
              <a:cxnLst/>
              <a:rect l="l" t="t" r="r" b="b"/>
              <a:pathLst>
                <a:path w="763" h="753" extrusionOk="0">
                  <a:moveTo>
                    <a:pt x="611" y="0"/>
                  </a:moveTo>
                  <a:cubicBezTo>
                    <a:pt x="596" y="0"/>
                    <a:pt x="583" y="5"/>
                    <a:pt x="572" y="15"/>
                  </a:cubicBezTo>
                  <a:cubicBezTo>
                    <a:pt x="346" y="158"/>
                    <a:pt x="167" y="348"/>
                    <a:pt x="25" y="587"/>
                  </a:cubicBezTo>
                  <a:cubicBezTo>
                    <a:pt x="1" y="634"/>
                    <a:pt x="13" y="706"/>
                    <a:pt x="72" y="741"/>
                  </a:cubicBezTo>
                  <a:cubicBezTo>
                    <a:pt x="91" y="749"/>
                    <a:pt x="110" y="753"/>
                    <a:pt x="128" y="753"/>
                  </a:cubicBezTo>
                  <a:cubicBezTo>
                    <a:pt x="167" y="753"/>
                    <a:pt x="203" y="734"/>
                    <a:pt x="227" y="694"/>
                  </a:cubicBezTo>
                  <a:cubicBezTo>
                    <a:pt x="251" y="646"/>
                    <a:pt x="286" y="587"/>
                    <a:pt x="322" y="551"/>
                  </a:cubicBezTo>
                  <a:cubicBezTo>
                    <a:pt x="346" y="527"/>
                    <a:pt x="346" y="515"/>
                    <a:pt x="358" y="515"/>
                  </a:cubicBezTo>
                  <a:lnTo>
                    <a:pt x="370" y="503"/>
                  </a:lnTo>
                  <a:cubicBezTo>
                    <a:pt x="394" y="468"/>
                    <a:pt x="417" y="456"/>
                    <a:pt x="429" y="432"/>
                  </a:cubicBezTo>
                  <a:cubicBezTo>
                    <a:pt x="477" y="384"/>
                    <a:pt x="513" y="337"/>
                    <a:pt x="548" y="313"/>
                  </a:cubicBezTo>
                  <a:cubicBezTo>
                    <a:pt x="572" y="289"/>
                    <a:pt x="596" y="265"/>
                    <a:pt x="620" y="253"/>
                  </a:cubicBezTo>
                  <a:lnTo>
                    <a:pt x="644" y="229"/>
                  </a:lnTo>
                  <a:cubicBezTo>
                    <a:pt x="656" y="217"/>
                    <a:pt x="667" y="217"/>
                    <a:pt x="679" y="206"/>
                  </a:cubicBezTo>
                  <a:cubicBezTo>
                    <a:pt x="727" y="170"/>
                    <a:pt x="763" y="98"/>
                    <a:pt x="727" y="51"/>
                  </a:cubicBezTo>
                  <a:cubicBezTo>
                    <a:pt x="693" y="26"/>
                    <a:pt x="648" y="0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-1600091" y="3969297"/>
              <a:ext cx="40104" cy="20651"/>
            </a:xfrm>
            <a:custGeom>
              <a:avLst/>
              <a:gdLst/>
              <a:ahLst/>
              <a:cxnLst/>
              <a:rect l="l" t="t" r="r" b="b"/>
              <a:pathLst>
                <a:path w="703" h="362" extrusionOk="0">
                  <a:moveTo>
                    <a:pt x="235" y="0"/>
                  </a:moveTo>
                  <a:cubicBezTo>
                    <a:pt x="188" y="0"/>
                    <a:pt x="141" y="6"/>
                    <a:pt x="95" y="17"/>
                  </a:cubicBezTo>
                  <a:cubicBezTo>
                    <a:pt x="36" y="29"/>
                    <a:pt x="0" y="112"/>
                    <a:pt x="12" y="148"/>
                  </a:cubicBezTo>
                  <a:cubicBezTo>
                    <a:pt x="12" y="199"/>
                    <a:pt x="57" y="233"/>
                    <a:pt x="108" y="233"/>
                  </a:cubicBezTo>
                  <a:cubicBezTo>
                    <a:pt x="116" y="233"/>
                    <a:pt x="123" y="232"/>
                    <a:pt x="131" y="231"/>
                  </a:cubicBezTo>
                  <a:lnTo>
                    <a:pt x="250" y="231"/>
                  </a:lnTo>
                  <a:cubicBezTo>
                    <a:pt x="274" y="231"/>
                    <a:pt x="298" y="231"/>
                    <a:pt x="310" y="243"/>
                  </a:cubicBezTo>
                  <a:cubicBezTo>
                    <a:pt x="321" y="243"/>
                    <a:pt x="345" y="255"/>
                    <a:pt x="369" y="255"/>
                  </a:cubicBezTo>
                  <a:lnTo>
                    <a:pt x="381" y="255"/>
                  </a:lnTo>
                  <a:cubicBezTo>
                    <a:pt x="405" y="255"/>
                    <a:pt x="405" y="267"/>
                    <a:pt x="417" y="267"/>
                  </a:cubicBezTo>
                  <a:cubicBezTo>
                    <a:pt x="429" y="290"/>
                    <a:pt x="452" y="290"/>
                    <a:pt x="464" y="302"/>
                  </a:cubicBezTo>
                  <a:cubicBezTo>
                    <a:pt x="464" y="302"/>
                    <a:pt x="476" y="302"/>
                    <a:pt x="476" y="314"/>
                  </a:cubicBezTo>
                  <a:lnTo>
                    <a:pt x="488" y="326"/>
                  </a:lnTo>
                  <a:cubicBezTo>
                    <a:pt x="512" y="350"/>
                    <a:pt x="542" y="362"/>
                    <a:pt x="572" y="362"/>
                  </a:cubicBezTo>
                  <a:cubicBezTo>
                    <a:pt x="601" y="362"/>
                    <a:pt x="631" y="350"/>
                    <a:pt x="655" y="326"/>
                  </a:cubicBezTo>
                  <a:cubicBezTo>
                    <a:pt x="702" y="290"/>
                    <a:pt x="702" y="207"/>
                    <a:pt x="655" y="171"/>
                  </a:cubicBezTo>
                  <a:cubicBezTo>
                    <a:pt x="545" y="61"/>
                    <a:pt x="392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-1467682" y="3944481"/>
              <a:ext cx="30635" cy="20252"/>
            </a:xfrm>
            <a:custGeom>
              <a:avLst/>
              <a:gdLst/>
              <a:ahLst/>
              <a:cxnLst/>
              <a:rect l="l" t="t" r="r" b="b"/>
              <a:pathLst>
                <a:path w="537" h="355" extrusionOk="0">
                  <a:moveTo>
                    <a:pt x="107" y="1"/>
                  </a:moveTo>
                  <a:cubicBezTo>
                    <a:pt x="87" y="1"/>
                    <a:pt x="65" y="15"/>
                    <a:pt x="48" y="23"/>
                  </a:cubicBezTo>
                  <a:cubicBezTo>
                    <a:pt x="13" y="35"/>
                    <a:pt x="1" y="71"/>
                    <a:pt x="1" y="83"/>
                  </a:cubicBezTo>
                  <a:cubicBezTo>
                    <a:pt x="1" y="106"/>
                    <a:pt x="1" y="142"/>
                    <a:pt x="13" y="166"/>
                  </a:cubicBezTo>
                  <a:cubicBezTo>
                    <a:pt x="36" y="190"/>
                    <a:pt x="48" y="202"/>
                    <a:pt x="72" y="214"/>
                  </a:cubicBezTo>
                  <a:cubicBezTo>
                    <a:pt x="179" y="261"/>
                    <a:pt x="286" y="309"/>
                    <a:pt x="406" y="344"/>
                  </a:cubicBezTo>
                  <a:cubicBezTo>
                    <a:pt x="413" y="352"/>
                    <a:pt x="421" y="355"/>
                    <a:pt x="430" y="355"/>
                  </a:cubicBezTo>
                  <a:cubicBezTo>
                    <a:pt x="450" y="355"/>
                    <a:pt x="472" y="341"/>
                    <a:pt x="489" y="333"/>
                  </a:cubicBezTo>
                  <a:cubicBezTo>
                    <a:pt x="525" y="321"/>
                    <a:pt x="537" y="285"/>
                    <a:pt x="537" y="273"/>
                  </a:cubicBezTo>
                  <a:cubicBezTo>
                    <a:pt x="537" y="237"/>
                    <a:pt x="537" y="214"/>
                    <a:pt x="525" y="178"/>
                  </a:cubicBezTo>
                  <a:cubicBezTo>
                    <a:pt x="501" y="154"/>
                    <a:pt x="477" y="142"/>
                    <a:pt x="465" y="142"/>
                  </a:cubicBezTo>
                  <a:cubicBezTo>
                    <a:pt x="358" y="94"/>
                    <a:pt x="251" y="47"/>
                    <a:pt x="132" y="11"/>
                  </a:cubicBezTo>
                  <a:cubicBezTo>
                    <a:pt x="124" y="4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-1380055" y="3789538"/>
              <a:ext cx="44212" cy="27212"/>
            </a:xfrm>
            <a:custGeom>
              <a:avLst/>
              <a:gdLst/>
              <a:ahLst/>
              <a:cxnLst/>
              <a:rect l="l" t="t" r="r" b="b"/>
              <a:pathLst>
                <a:path w="775" h="477" extrusionOk="0">
                  <a:moveTo>
                    <a:pt x="641" y="1"/>
                  </a:moveTo>
                  <a:cubicBezTo>
                    <a:pt x="623" y="1"/>
                    <a:pt x="607" y="5"/>
                    <a:pt x="596" y="12"/>
                  </a:cubicBezTo>
                  <a:cubicBezTo>
                    <a:pt x="417" y="108"/>
                    <a:pt x="251" y="191"/>
                    <a:pt x="72" y="263"/>
                  </a:cubicBezTo>
                  <a:cubicBezTo>
                    <a:pt x="13" y="298"/>
                    <a:pt x="1" y="370"/>
                    <a:pt x="24" y="417"/>
                  </a:cubicBezTo>
                  <a:cubicBezTo>
                    <a:pt x="49" y="458"/>
                    <a:pt x="84" y="476"/>
                    <a:pt x="123" y="476"/>
                  </a:cubicBezTo>
                  <a:cubicBezTo>
                    <a:pt x="142" y="476"/>
                    <a:pt x="160" y="472"/>
                    <a:pt x="179" y="465"/>
                  </a:cubicBezTo>
                  <a:cubicBezTo>
                    <a:pt x="358" y="370"/>
                    <a:pt x="513" y="286"/>
                    <a:pt x="691" y="203"/>
                  </a:cubicBezTo>
                  <a:cubicBezTo>
                    <a:pt x="751" y="179"/>
                    <a:pt x="775" y="108"/>
                    <a:pt x="739" y="60"/>
                  </a:cubicBezTo>
                  <a:cubicBezTo>
                    <a:pt x="723" y="19"/>
                    <a:pt x="678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4"/>
            <p:cNvSpPr/>
            <p:nvPr/>
          </p:nvSpPr>
          <p:spPr>
            <a:xfrm>
              <a:off x="-1242854" y="3290992"/>
              <a:ext cx="13634" cy="36054"/>
            </a:xfrm>
            <a:custGeom>
              <a:avLst/>
              <a:gdLst/>
              <a:ahLst/>
              <a:cxnLst/>
              <a:rect l="l" t="t" r="r" b="b"/>
              <a:pathLst>
                <a:path w="239" h="632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lnTo>
                    <a:pt x="1" y="512"/>
                  </a:lnTo>
                  <a:cubicBezTo>
                    <a:pt x="1" y="572"/>
                    <a:pt x="48" y="631"/>
                    <a:pt x="120" y="631"/>
                  </a:cubicBezTo>
                  <a:cubicBezTo>
                    <a:pt x="179" y="631"/>
                    <a:pt x="239" y="584"/>
                    <a:pt x="239" y="512"/>
                  </a:cubicBezTo>
                  <a:lnTo>
                    <a:pt x="239" y="119"/>
                  </a:lnTo>
                  <a:cubicBezTo>
                    <a:pt x="239" y="60"/>
                    <a:pt x="191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4"/>
            <p:cNvSpPr/>
            <p:nvPr/>
          </p:nvSpPr>
          <p:spPr>
            <a:xfrm>
              <a:off x="-1155228" y="3327903"/>
              <a:ext cx="40789" cy="20993"/>
            </a:xfrm>
            <a:custGeom>
              <a:avLst/>
              <a:gdLst/>
              <a:ahLst/>
              <a:cxnLst/>
              <a:rect l="l" t="t" r="r" b="b"/>
              <a:pathLst>
                <a:path w="715" h="368" extrusionOk="0">
                  <a:moveTo>
                    <a:pt x="586" y="1"/>
                  </a:moveTo>
                  <a:cubicBezTo>
                    <a:pt x="574" y="1"/>
                    <a:pt x="561" y="3"/>
                    <a:pt x="548" y="8"/>
                  </a:cubicBezTo>
                  <a:cubicBezTo>
                    <a:pt x="405" y="56"/>
                    <a:pt x="251" y="104"/>
                    <a:pt x="108" y="163"/>
                  </a:cubicBezTo>
                  <a:cubicBezTo>
                    <a:pt x="48" y="175"/>
                    <a:pt x="1" y="234"/>
                    <a:pt x="24" y="294"/>
                  </a:cubicBezTo>
                  <a:cubicBezTo>
                    <a:pt x="45" y="335"/>
                    <a:pt x="93" y="368"/>
                    <a:pt x="144" y="368"/>
                  </a:cubicBezTo>
                  <a:cubicBezTo>
                    <a:pt x="152" y="368"/>
                    <a:pt x="159" y="367"/>
                    <a:pt x="167" y="365"/>
                  </a:cubicBezTo>
                  <a:cubicBezTo>
                    <a:pt x="310" y="318"/>
                    <a:pt x="465" y="282"/>
                    <a:pt x="608" y="223"/>
                  </a:cubicBezTo>
                  <a:cubicBezTo>
                    <a:pt x="667" y="199"/>
                    <a:pt x="715" y="139"/>
                    <a:pt x="679" y="80"/>
                  </a:cubicBezTo>
                  <a:cubicBezTo>
                    <a:pt x="670" y="33"/>
                    <a:pt x="631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-1043812" y="3221393"/>
              <a:ext cx="37423" cy="20879"/>
            </a:xfrm>
            <a:custGeom>
              <a:avLst/>
              <a:gdLst/>
              <a:ahLst/>
              <a:cxnLst/>
              <a:rect l="l" t="t" r="r" b="b"/>
              <a:pathLst>
                <a:path w="656" h="366" extrusionOk="0">
                  <a:moveTo>
                    <a:pt x="421" y="79"/>
                  </a:moveTo>
                  <a:cubicBezTo>
                    <a:pt x="419" y="82"/>
                    <a:pt x="417" y="85"/>
                    <a:pt x="417" y="89"/>
                  </a:cubicBezTo>
                  <a:cubicBezTo>
                    <a:pt x="418" y="85"/>
                    <a:pt x="420" y="82"/>
                    <a:pt x="421" y="79"/>
                  </a:cubicBezTo>
                  <a:close/>
                  <a:moveTo>
                    <a:pt x="383" y="107"/>
                  </a:moveTo>
                  <a:cubicBezTo>
                    <a:pt x="381" y="107"/>
                    <a:pt x="375" y="113"/>
                    <a:pt x="369" y="125"/>
                  </a:cubicBezTo>
                  <a:cubicBezTo>
                    <a:pt x="381" y="113"/>
                    <a:pt x="384" y="107"/>
                    <a:pt x="383" y="107"/>
                  </a:cubicBezTo>
                  <a:close/>
                  <a:moveTo>
                    <a:pt x="525" y="1"/>
                  </a:moveTo>
                  <a:cubicBezTo>
                    <a:pt x="487" y="1"/>
                    <a:pt x="453" y="22"/>
                    <a:pt x="429" y="54"/>
                  </a:cubicBezTo>
                  <a:cubicBezTo>
                    <a:pt x="429" y="62"/>
                    <a:pt x="428" y="67"/>
                    <a:pt x="426" y="71"/>
                  </a:cubicBezTo>
                  <a:lnTo>
                    <a:pt x="426" y="71"/>
                  </a:lnTo>
                  <a:cubicBezTo>
                    <a:pt x="426" y="71"/>
                    <a:pt x="426" y="70"/>
                    <a:pt x="425" y="70"/>
                  </a:cubicBezTo>
                  <a:cubicBezTo>
                    <a:pt x="425" y="70"/>
                    <a:pt x="423" y="73"/>
                    <a:pt x="421" y="79"/>
                  </a:cubicBezTo>
                  <a:lnTo>
                    <a:pt x="421" y="79"/>
                  </a:lnTo>
                  <a:cubicBezTo>
                    <a:pt x="422" y="77"/>
                    <a:pt x="424" y="74"/>
                    <a:pt x="426" y="71"/>
                  </a:cubicBezTo>
                  <a:lnTo>
                    <a:pt x="426" y="71"/>
                  </a:lnTo>
                  <a:cubicBezTo>
                    <a:pt x="426" y="73"/>
                    <a:pt x="423" y="83"/>
                    <a:pt x="417" y="89"/>
                  </a:cubicBezTo>
                  <a:cubicBezTo>
                    <a:pt x="417" y="89"/>
                    <a:pt x="417" y="101"/>
                    <a:pt x="393" y="101"/>
                  </a:cubicBezTo>
                  <a:cubicBezTo>
                    <a:pt x="393" y="101"/>
                    <a:pt x="381" y="125"/>
                    <a:pt x="369" y="125"/>
                  </a:cubicBezTo>
                  <a:cubicBezTo>
                    <a:pt x="369" y="125"/>
                    <a:pt x="357" y="125"/>
                    <a:pt x="357" y="137"/>
                  </a:cubicBezTo>
                  <a:cubicBezTo>
                    <a:pt x="334" y="137"/>
                    <a:pt x="334" y="149"/>
                    <a:pt x="322" y="149"/>
                  </a:cubicBezTo>
                  <a:cubicBezTo>
                    <a:pt x="310" y="149"/>
                    <a:pt x="274" y="161"/>
                    <a:pt x="262" y="161"/>
                  </a:cubicBezTo>
                  <a:lnTo>
                    <a:pt x="250" y="161"/>
                  </a:lnTo>
                  <a:cubicBezTo>
                    <a:pt x="238" y="161"/>
                    <a:pt x="215" y="161"/>
                    <a:pt x="203" y="149"/>
                  </a:cubicBezTo>
                  <a:cubicBezTo>
                    <a:pt x="191" y="149"/>
                    <a:pt x="191" y="137"/>
                    <a:pt x="179" y="137"/>
                  </a:cubicBezTo>
                  <a:cubicBezTo>
                    <a:pt x="164" y="125"/>
                    <a:pt x="146" y="120"/>
                    <a:pt x="128" y="120"/>
                  </a:cubicBezTo>
                  <a:cubicBezTo>
                    <a:pt x="89" y="120"/>
                    <a:pt x="48" y="144"/>
                    <a:pt x="24" y="185"/>
                  </a:cubicBezTo>
                  <a:cubicBezTo>
                    <a:pt x="0" y="220"/>
                    <a:pt x="12" y="280"/>
                    <a:pt x="72" y="316"/>
                  </a:cubicBezTo>
                  <a:cubicBezTo>
                    <a:pt x="128" y="349"/>
                    <a:pt x="192" y="366"/>
                    <a:pt x="256" y="366"/>
                  </a:cubicBezTo>
                  <a:cubicBezTo>
                    <a:pt x="395" y="366"/>
                    <a:pt x="538" y="291"/>
                    <a:pt x="619" y="161"/>
                  </a:cubicBezTo>
                  <a:cubicBezTo>
                    <a:pt x="655" y="125"/>
                    <a:pt x="643" y="42"/>
                    <a:pt x="584" y="18"/>
                  </a:cubicBezTo>
                  <a:cubicBezTo>
                    <a:pt x="564" y="6"/>
                    <a:pt x="544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-996291" y="3235998"/>
              <a:ext cx="36739" cy="23789"/>
            </a:xfrm>
            <a:custGeom>
              <a:avLst/>
              <a:gdLst/>
              <a:ahLst/>
              <a:cxnLst/>
              <a:rect l="l" t="t" r="r" b="b"/>
              <a:pathLst>
                <a:path w="644" h="417" extrusionOk="0">
                  <a:moveTo>
                    <a:pt x="504" y="0"/>
                  </a:moveTo>
                  <a:cubicBezTo>
                    <a:pt x="486" y="0"/>
                    <a:pt x="468" y="4"/>
                    <a:pt x="453" y="12"/>
                  </a:cubicBezTo>
                  <a:cubicBezTo>
                    <a:pt x="322" y="71"/>
                    <a:pt x="203" y="143"/>
                    <a:pt x="72" y="202"/>
                  </a:cubicBezTo>
                  <a:cubicBezTo>
                    <a:pt x="24" y="238"/>
                    <a:pt x="1" y="310"/>
                    <a:pt x="24" y="357"/>
                  </a:cubicBezTo>
                  <a:cubicBezTo>
                    <a:pt x="49" y="398"/>
                    <a:pt x="90" y="416"/>
                    <a:pt x="129" y="416"/>
                  </a:cubicBezTo>
                  <a:cubicBezTo>
                    <a:pt x="147" y="416"/>
                    <a:pt x="164" y="412"/>
                    <a:pt x="179" y="405"/>
                  </a:cubicBezTo>
                  <a:cubicBezTo>
                    <a:pt x="310" y="345"/>
                    <a:pt x="429" y="262"/>
                    <a:pt x="560" y="202"/>
                  </a:cubicBezTo>
                  <a:cubicBezTo>
                    <a:pt x="608" y="179"/>
                    <a:pt x="644" y="107"/>
                    <a:pt x="608" y="60"/>
                  </a:cubicBezTo>
                  <a:cubicBezTo>
                    <a:pt x="583" y="19"/>
                    <a:pt x="542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-988818" y="3073638"/>
              <a:ext cx="34685" cy="30806"/>
            </a:xfrm>
            <a:custGeom>
              <a:avLst/>
              <a:gdLst/>
              <a:ahLst/>
              <a:cxnLst/>
              <a:rect l="l" t="t" r="r" b="b"/>
              <a:pathLst>
                <a:path w="608" h="540" extrusionOk="0">
                  <a:moveTo>
                    <a:pt x="505" y="0"/>
                  </a:moveTo>
                  <a:cubicBezTo>
                    <a:pt x="477" y="0"/>
                    <a:pt x="447" y="12"/>
                    <a:pt x="417" y="36"/>
                  </a:cubicBezTo>
                  <a:cubicBezTo>
                    <a:pt x="286" y="131"/>
                    <a:pt x="167" y="239"/>
                    <a:pt x="24" y="358"/>
                  </a:cubicBezTo>
                  <a:cubicBezTo>
                    <a:pt x="13" y="370"/>
                    <a:pt x="1" y="417"/>
                    <a:pt x="1" y="429"/>
                  </a:cubicBezTo>
                  <a:cubicBezTo>
                    <a:pt x="1" y="465"/>
                    <a:pt x="13" y="489"/>
                    <a:pt x="24" y="512"/>
                  </a:cubicBezTo>
                  <a:cubicBezTo>
                    <a:pt x="54" y="530"/>
                    <a:pt x="84" y="539"/>
                    <a:pt x="112" y="539"/>
                  </a:cubicBezTo>
                  <a:cubicBezTo>
                    <a:pt x="141" y="539"/>
                    <a:pt x="167" y="530"/>
                    <a:pt x="191" y="512"/>
                  </a:cubicBezTo>
                  <a:cubicBezTo>
                    <a:pt x="322" y="405"/>
                    <a:pt x="453" y="298"/>
                    <a:pt x="584" y="179"/>
                  </a:cubicBezTo>
                  <a:cubicBezTo>
                    <a:pt x="596" y="167"/>
                    <a:pt x="608" y="119"/>
                    <a:pt x="608" y="108"/>
                  </a:cubicBezTo>
                  <a:cubicBezTo>
                    <a:pt x="608" y="72"/>
                    <a:pt x="596" y="48"/>
                    <a:pt x="584" y="36"/>
                  </a:cubicBezTo>
                  <a:cubicBezTo>
                    <a:pt x="560" y="12"/>
                    <a:pt x="533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-1013234" y="3013851"/>
              <a:ext cx="26527" cy="28181"/>
            </a:xfrm>
            <a:custGeom>
              <a:avLst/>
              <a:gdLst/>
              <a:ahLst/>
              <a:cxnLst/>
              <a:rect l="l" t="t" r="r" b="b"/>
              <a:pathLst>
                <a:path w="465" h="494" extrusionOk="0">
                  <a:moveTo>
                    <a:pt x="357" y="1"/>
                  </a:moveTo>
                  <a:cubicBezTo>
                    <a:pt x="321" y="1"/>
                    <a:pt x="298" y="24"/>
                    <a:pt x="286" y="36"/>
                  </a:cubicBezTo>
                  <a:cubicBezTo>
                    <a:pt x="191" y="132"/>
                    <a:pt x="119" y="215"/>
                    <a:pt x="24" y="310"/>
                  </a:cubicBezTo>
                  <a:cubicBezTo>
                    <a:pt x="12" y="322"/>
                    <a:pt x="0" y="346"/>
                    <a:pt x="0" y="382"/>
                  </a:cubicBezTo>
                  <a:cubicBezTo>
                    <a:pt x="0" y="405"/>
                    <a:pt x="12" y="441"/>
                    <a:pt x="24" y="453"/>
                  </a:cubicBezTo>
                  <a:cubicBezTo>
                    <a:pt x="48" y="465"/>
                    <a:pt x="71" y="489"/>
                    <a:pt x="107" y="489"/>
                  </a:cubicBezTo>
                  <a:cubicBezTo>
                    <a:pt x="110" y="492"/>
                    <a:pt x="114" y="493"/>
                    <a:pt x="118" y="493"/>
                  </a:cubicBezTo>
                  <a:cubicBezTo>
                    <a:pt x="132" y="493"/>
                    <a:pt x="152" y="480"/>
                    <a:pt x="179" y="453"/>
                  </a:cubicBezTo>
                  <a:cubicBezTo>
                    <a:pt x="262" y="370"/>
                    <a:pt x="345" y="275"/>
                    <a:pt x="429" y="191"/>
                  </a:cubicBezTo>
                  <a:cubicBezTo>
                    <a:pt x="441" y="167"/>
                    <a:pt x="464" y="144"/>
                    <a:pt x="464" y="108"/>
                  </a:cubicBezTo>
                  <a:cubicBezTo>
                    <a:pt x="464" y="84"/>
                    <a:pt x="441" y="48"/>
                    <a:pt x="429" y="36"/>
                  </a:cubicBezTo>
                  <a:cubicBezTo>
                    <a:pt x="417" y="24"/>
                    <a:pt x="381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-1162016" y="3226984"/>
              <a:ext cx="31319" cy="31433"/>
            </a:xfrm>
            <a:custGeom>
              <a:avLst/>
              <a:gdLst/>
              <a:ahLst/>
              <a:cxnLst/>
              <a:rect l="l" t="t" r="r" b="b"/>
              <a:pathLst>
                <a:path w="549" h="551" extrusionOk="0">
                  <a:moveTo>
                    <a:pt x="133" y="236"/>
                  </a:moveTo>
                  <a:lnTo>
                    <a:pt x="133" y="236"/>
                  </a:lnTo>
                  <a:cubicBezTo>
                    <a:pt x="135" y="238"/>
                    <a:pt x="138" y="239"/>
                    <a:pt x="140" y="241"/>
                  </a:cubicBezTo>
                  <a:lnTo>
                    <a:pt x="140" y="241"/>
                  </a:lnTo>
                  <a:cubicBezTo>
                    <a:pt x="137" y="240"/>
                    <a:pt x="135" y="238"/>
                    <a:pt x="133" y="236"/>
                  </a:cubicBezTo>
                  <a:close/>
                  <a:moveTo>
                    <a:pt x="252" y="342"/>
                  </a:moveTo>
                  <a:lnTo>
                    <a:pt x="252" y="342"/>
                  </a:lnTo>
                  <a:cubicBezTo>
                    <a:pt x="252" y="344"/>
                    <a:pt x="253" y="345"/>
                    <a:pt x="255" y="347"/>
                  </a:cubicBezTo>
                  <a:lnTo>
                    <a:pt x="255" y="347"/>
                  </a:lnTo>
                  <a:cubicBezTo>
                    <a:pt x="254" y="345"/>
                    <a:pt x="253" y="343"/>
                    <a:pt x="252" y="342"/>
                  </a:cubicBezTo>
                  <a:close/>
                  <a:moveTo>
                    <a:pt x="255" y="347"/>
                  </a:moveTo>
                  <a:cubicBezTo>
                    <a:pt x="257" y="351"/>
                    <a:pt x="260" y="355"/>
                    <a:pt x="262" y="360"/>
                  </a:cubicBezTo>
                  <a:cubicBezTo>
                    <a:pt x="262" y="353"/>
                    <a:pt x="258" y="350"/>
                    <a:pt x="255" y="347"/>
                  </a:cubicBezTo>
                  <a:close/>
                  <a:moveTo>
                    <a:pt x="298" y="396"/>
                  </a:moveTo>
                  <a:cubicBezTo>
                    <a:pt x="298" y="401"/>
                    <a:pt x="300" y="404"/>
                    <a:pt x="302" y="406"/>
                  </a:cubicBezTo>
                  <a:lnTo>
                    <a:pt x="302" y="406"/>
                  </a:lnTo>
                  <a:cubicBezTo>
                    <a:pt x="301" y="403"/>
                    <a:pt x="300" y="399"/>
                    <a:pt x="298" y="396"/>
                  </a:cubicBezTo>
                  <a:close/>
                  <a:moveTo>
                    <a:pt x="120" y="1"/>
                  </a:moveTo>
                  <a:cubicBezTo>
                    <a:pt x="69" y="1"/>
                    <a:pt x="23" y="35"/>
                    <a:pt x="12" y="87"/>
                  </a:cubicBezTo>
                  <a:cubicBezTo>
                    <a:pt x="1" y="158"/>
                    <a:pt x="36" y="218"/>
                    <a:pt x="84" y="229"/>
                  </a:cubicBezTo>
                  <a:cubicBezTo>
                    <a:pt x="107" y="229"/>
                    <a:pt x="119" y="240"/>
                    <a:pt x="141" y="241"/>
                  </a:cubicBezTo>
                  <a:lnTo>
                    <a:pt x="141" y="241"/>
                  </a:lnTo>
                  <a:cubicBezTo>
                    <a:pt x="162" y="254"/>
                    <a:pt x="185" y="272"/>
                    <a:pt x="203" y="289"/>
                  </a:cubicBezTo>
                  <a:cubicBezTo>
                    <a:pt x="191" y="289"/>
                    <a:pt x="191" y="277"/>
                    <a:pt x="179" y="277"/>
                  </a:cubicBezTo>
                  <a:cubicBezTo>
                    <a:pt x="200" y="297"/>
                    <a:pt x="229" y="309"/>
                    <a:pt x="252" y="342"/>
                  </a:cubicBezTo>
                  <a:lnTo>
                    <a:pt x="252" y="342"/>
                  </a:lnTo>
                  <a:cubicBezTo>
                    <a:pt x="251" y="341"/>
                    <a:pt x="251" y="339"/>
                    <a:pt x="251" y="337"/>
                  </a:cubicBezTo>
                  <a:lnTo>
                    <a:pt x="251" y="337"/>
                  </a:lnTo>
                  <a:cubicBezTo>
                    <a:pt x="281" y="357"/>
                    <a:pt x="294" y="386"/>
                    <a:pt x="305" y="409"/>
                  </a:cubicBezTo>
                  <a:lnTo>
                    <a:pt x="305" y="409"/>
                  </a:lnTo>
                  <a:cubicBezTo>
                    <a:pt x="304" y="408"/>
                    <a:pt x="303" y="407"/>
                    <a:pt x="302" y="406"/>
                  </a:cubicBezTo>
                  <a:lnTo>
                    <a:pt x="302" y="406"/>
                  </a:lnTo>
                  <a:cubicBezTo>
                    <a:pt x="310" y="429"/>
                    <a:pt x="312" y="459"/>
                    <a:pt x="322" y="479"/>
                  </a:cubicBezTo>
                  <a:cubicBezTo>
                    <a:pt x="322" y="515"/>
                    <a:pt x="358" y="539"/>
                    <a:pt x="370" y="539"/>
                  </a:cubicBezTo>
                  <a:cubicBezTo>
                    <a:pt x="405" y="551"/>
                    <a:pt x="429" y="551"/>
                    <a:pt x="465" y="551"/>
                  </a:cubicBezTo>
                  <a:cubicBezTo>
                    <a:pt x="524" y="539"/>
                    <a:pt x="548" y="479"/>
                    <a:pt x="536" y="420"/>
                  </a:cubicBezTo>
                  <a:cubicBezTo>
                    <a:pt x="489" y="229"/>
                    <a:pt x="346" y="63"/>
                    <a:pt x="143" y="3"/>
                  </a:cubicBezTo>
                  <a:cubicBezTo>
                    <a:pt x="136" y="2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-1308745" y="3372514"/>
              <a:ext cx="22477" cy="23903"/>
            </a:xfrm>
            <a:custGeom>
              <a:avLst/>
              <a:gdLst/>
              <a:ahLst/>
              <a:cxnLst/>
              <a:rect l="l" t="t" r="r" b="b"/>
              <a:pathLst>
                <a:path w="394" h="419" extrusionOk="0">
                  <a:moveTo>
                    <a:pt x="251" y="190"/>
                  </a:moveTo>
                  <a:cubicBezTo>
                    <a:pt x="251" y="190"/>
                    <a:pt x="251" y="191"/>
                    <a:pt x="251" y="191"/>
                  </a:cubicBezTo>
                  <a:cubicBezTo>
                    <a:pt x="251" y="191"/>
                    <a:pt x="251" y="191"/>
                    <a:pt x="251" y="191"/>
                  </a:cubicBezTo>
                  <a:lnTo>
                    <a:pt x="251" y="191"/>
                  </a:lnTo>
                  <a:cubicBezTo>
                    <a:pt x="251" y="191"/>
                    <a:pt x="251" y="190"/>
                    <a:pt x="251" y="190"/>
                  </a:cubicBezTo>
                  <a:close/>
                  <a:moveTo>
                    <a:pt x="144" y="0"/>
                  </a:moveTo>
                  <a:cubicBezTo>
                    <a:pt x="120" y="0"/>
                    <a:pt x="84" y="0"/>
                    <a:pt x="60" y="12"/>
                  </a:cubicBezTo>
                  <a:cubicBezTo>
                    <a:pt x="37" y="36"/>
                    <a:pt x="13" y="60"/>
                    <a:pt x="13" y="72"/>
                  </a:cubicBezTo>
                  <a:cubicBezTo>
                    <a:pt x="1" y="119"/>
                    <a:pt x="1" y="167"/>
                    <a:pt x="13" y="214"/>
                  </a:cubicBezTo>
                  <a:cubicBezTo>
                    <a:pt x="25" y="250"/>
                    <a:pt x="37" y="286"/>
                    <a:pt x="72" y="334"/>
                  </a:cubicBezTo>
                  <a:cubicBezTo>
                    <a:pt x="115" y="376"/>
                    <a:pt x="186" y="419"/>
                    <a:pt x="269" y="419"/>
                  </a:cubicBezTo>
                  <a:cubicBezTo>
                    <a:pt x="278" y="419"/>
                    <a:pt x="288" y="418"/>
                    <a:pt x="298" y="417"/>
                  </a:cubicBezTo>
                  <a:cubicBezTo>
                    <a:pt x="322" y="417"/>
                    <a:pt x="358" y="405"/>
                    <a:pt x="370" y="381"/>
                  </a:cubicBezTo>
                  <a:cubicBezTo>
                    <a:pt x="382" y="369"/>
                    <a:pt x="394" y="345"/>
                    <a:pt x="394" y="310"/>
                  </a:cubicBezTo>
                  <a:cubicBezTo>
                    <a:pt x="394" y="286"/>
                    <a:pt x="382" y="250"/>
                    <a:pt x="370" y="238"/>
                  </a:cubicBezTo>
                  <a:cubicBezTo>
                    <a:pt x="358" y="226"/>
                    <a:pt x="322" y="203"/>
                    <a:pt x="298" y="203"/>
                  </a:cubicBezTo>
                  <a:cubicBezTo>
                    <a:pt x="285" y="203"/>
                    <a:pt x="275" y="203"/>
                    <a:pt x="267" y="200"/>
                  </a:cubicBezTo>
                  <a:lnTo>
                    <a:pt x="267" y="200"/>
                  </a:lnTo>
                  <a:cubicBezTo>
                    <a:pt x="269" y="202"/>
                    <a:pt x="271" y="203"/>
                    <a:pt x="275" y="203"/>
                  </a:cubicBezTo>
                  <a:cubicBezTo>
                    <a:pt x="270" y="203"/>
                    <a:pt x="266" y="201"/>
                    <a:pt x="261" y="198"/>
                  </a:cubicBezTo>
                  <a:lnTo>
                    <a:pt x="261" y="198"/>
                  </a:lnTo>
                  <a:cubicBezTo>
                    <a:pt x="263" y="199"/>
                    <a:pt x="265" y="200"/>
                    <a:pt x="267" y="200"/>
                  </a:cubicBezTo>
                  <a:lnTo>
                    <a:pt x="267" y="200"/>
                  </a:lnTo>
                  <a:cubicBezTo>
                    <a:pt x="262" y="197"/>
                    <a:pt x="260" y="191"/>
                    <a:pt x="251" y="191"/>
                  </a:cubicBezTo>
                  <a:lnTo>
                    <a:pt x="251" y="191"/>
                  </a:lnTo>
                  <a:cubicBezTo>
                    <a:pt x="255" y="194"/>
                    <a:pt x="258" y="196"/>
                    <a:pt x="261" y="198"/>
                  </a:cubicBezTo>
                  <a:lnTo>
                    <a:pt x="261" y="198"/>
                  </a:lnTo>
                  <a:cubicBezTo>
                    <a:pt x="258" y="197"/>
                    <a:pt x="254" y="194"/>
                    <a:pt x="251" y="191"/>
                  </a:cubicBezTo>
                  <a:cubicBezTo>
                    <a:pt x="250" y="190"/>
                    <a:pt x="249" y="189"/>
                    <a:pt x="248" y="188"/>
                  </a:cubicBezTo>
                  <a:lnTo>
                    <a:pt x="248" y="188"/>
                  </a:lnTo>
                  <a:cubicBezTo>
                    <a:pt x="249" y="189"/>
                    <a:pt x="250" y="189"/>
                    <a:pt x="251" y="190"/>
                  </a:cubicBezTo>
                  <a:lnTo>
                    <a:pt x="251" y="190"/>
                  </a:lnTo>
                  <a:cubicBezTo>
                    <a:pt x="251" y="186"/>
                    <a:pt x="249" y="184"/>
                    <a:pt x="248" y="182"/>
                  </a:cubicBezTo>
                  <a:lnTo>
                    <a:pt x="248" y="182"/>
                  </a:lnTo>
                  <a:cubicBezTo>
                    <a:pt x="252" y="185"/>
                    <a:pt x="255" y="191"/>
                    <a:pt x="263" y="191"/>
                  </a:cubicBezTo>
                  <a:lnTo>
                    <a:pt x="239" y="167"/>
                  </a:lnTo>
                  <a:lnTo>
                    <a:pt x="239" y="167"/>
                  </a:lnTo>
                  <a:cubicBezTo>
                    <a:pt x="239" y="175"/>
                    <a:pt x="244" y="177"/>
                    <a:pt x="248" y="182"/>
                  </a:cubicBezTo>
                  <a:lnTo>
                    <a:pt x="248" y="182"/>
                  </a:lnTo>
                  <a:cubicBezTo>
                    <a:pt x="246" y="181"/>
                    <a:pt x="245" y="180"/>
                    <a:pt x="242" y="179"/>
                  </a:cubicBezTo>
                  <a:lnTo>
                    <a:pt x="242" y="179"/>
                  </a:lnTo>
                  <a:cubicBezTo>
                    <a:pt x="244" y="182"/>
                    <a:pt x="246" y="185"/>
                    <a:pt x="248" y="188"/>
                  </a:cubicBezTo>
                  <a:lnTo>
                    <a:pt x="248" y="188"/>
                  </a:lnTo>
                  <a:cubicBezTo>
                    <a:pt x="245" y="185"/>
                    <a:pt x="242" y="182"/>
                    <a:pt x="239" y="179"/>
                  </a:cubicBezTo>
                  <a:cubicBezTo>
                    <a:pt x="240" y="179"/>
                    <a:pt x="241" y="179"/>
                    <a:pt x="242" y="179"/>
                  </a:cubicBezTo>
                  <a:lnTo>
                    <a:pt x="242" y="179"/>
                  </a:lnTo>
                  <a:cubicBezTo>
                    <a:pt x="240" y="174"/>
                    <a:pt x="238" y="168"/>
                    <a:pt x="235" y="161"/>
                  </a:cubicBezTo>
                  <a:lnTo>
                    <a:pt x="235" y="161"/>
                  </a:lnTo>
                  <a:cubicBezTo>
                    <a:pt x="232" y="151"/>
                    <a:pt x="227" y="139"/>
                    <a:pt x="227" y="131"/>
                  </a:cubicBezTo>
                  <a:cubicBezTo>
                    <a:pt x="227" y="107"/>
                    <a:pt x="227" y="72"/>
                    <a:pt x="203" y="48"/>
                  </a:cubicBezTo>
                  <a:cubicBezTo>
                    <a:pt x="191" y="12"/>
                    <a:pt x="167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esta Junina Presentation by Slidesgo">
  <a:themeElements>
    <a:clrScheme name="Simple Light">
      <a:dk1>
        <a:srgbClr val="00385D"/>
      </a:dk1>
      <a:lt1>
        <a:srgbClr val="FFFFFF"/>
      </a:lt1>
      <a:dk2>
        <a:srgbClr val="428ED3"/>
      </a:dk2>
      <a:lt2>
        <a:srgbClr val="FEA42E"/>
      </a:lt2>
      <a:accent1>
        <a:srgbClr val="00AFAB"/>
      </a:accent1>
      <a:accent2>
        <a:srgbClr val="02A39B"/>
      </a:accent2>
      <a:accent3>
        <a:srgbClr val="EF5407"/>
      </a:accent3>
      <a:accent4>
        <a:srgbClr val="FEA42E"/>
      </a:accent4>
      <a:accent5>
        <a:srgbClr val="EA881C"/>
      </a:accent5>
      <a:accent6>
        <a:srgbClr val="FF6308"/>
      </a:accent6>
      <a:hlink>
        <a:srgbClr val="0038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22</Words>
  <Application>Microsoft Office PowerPoint</Application>
  <PresentationFormat>Apresentação na tela (16:9)</PresentationFormat>
  <Paragraphs>12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Baloo 2</vt:lpstr>
      <vt:lpstr>Arabic Typesetting</vt:lpstr>
      <vt:lpstr>Arial-BoldMT</vt:lpstr>
      <vt:lpstr>Molengo</vt:lpstr>
      <vt:lpstr>Palanquin Dark</vt:lpstr>
      <vt:lpstr>Festa Junina Presentation by Slidesgo</vt:lpstr>
      <vt:lpstr>    GRUPO DE DRAMISTA DE TIANGUÁ Projeto Drama Junino Quadrilha Caminho da Roça Categoria Diversidade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Quem vê de longe pode não gostar Não entender e até censurar Quem tá de perto diz que apenas é Cultura, crença, tradição e fé“ Diferenças (Tabu Brasil)                                                          Criolo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EDITAL Quadrilha junina cainho da roça</dc:title>
  <dc:creator>usuario</dc:creator>
  <cp:lastModifiedBy>usuario</cp:lastModifiedBy>
  <cp:revision>15</cp:revision>
  <dcterms:modified xsi:type="dcterms:W3CDTF">2023-12-05T11:44:05Z</dcterms:modified>
</cp:coreProperties>
</file>