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329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6" r:id="rId11"/>
    <p:sldId id="327" r:id="rId12"/>
    <p:sldId id="316" r:id="rId13"/>
  </p:sldIdLst>
  <p:sldSz cx="24382413" cy="13716000"/>
  <p:notesSz cx="6858000" cy="9144000"/>
  <p:defaultTextStyle>
    <a:defPPr>
      <a:defRPr lang="en-GB"/>
    </a:defPPr>
    <a:lvl1pPr marL="0" lvl="0" indent="0" algn="l" defTabSz="44958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000" b="1" i="0" u="none" kern="1200" baseline="0">
        <a:solidFill>
          <a:schemeClr val="bg1"/>
        </a:solidFill>
        <a:latin typeface="Helvetica Neue" charset="0"/>
        <a:ea typeface="+mn-ea"/>
        <a:cs typeface="+mn-cs"/>
      </a:defRPr>
    </a:lvl1pPr>
    <a:lvl2pPr marL="742950" lvl="1" indent="-285750" algn="l" defTabSz="44958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000" b="1" i="0" u="none" kern="1200" baseline="0">
        <a:solidFill>
          <a:schemeClr val="bg1"/>
        </a:solidFill>
        <a:latin typeface="Helvetica Neue" charset="0"/>
        <a:ea typeface="+mn-ea"/>
        <a:cs typeface="+mn-cs"/>
      </a:defRPr>
    </a:lvl2pPr>
    <a:lvl3pPr marL="1143000" lvl="2" indent="-228600" algn="l" defTabSz="44958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000" b="1" i="0" u="none" kern="1200" baseline="0">
        <a:solidFill>
          <a:schemeClr val="bg1"/>
        </a:solidFill>
        <a:latin typeface="Helvetica Neue" charset="0"/>
        <a:ea typeface="+mn-ea"/>
        <a:cs typeface="+mn-cs"/>
      </a:defRPr>
    </a:lvl3pPr>
    <a:lvl4pPr marL="1600200" lvl="3" indent="-228600" algn="l" defTabSz="44958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000" b="1" i="0" u="none" kern="1200" baseline="0">
        <a:solidFill>
          <a:schemeClr val="bg1"/>
        </a:solidFill>
        <a:latin typeface="Helvetica Neue" charset="0"/>
        <a:ea typeface="+mn-ea"/>
        <a:cs typeface="+mn-cs"/>
      </a:defRPr>
    </a:lvl4pPr>
    <a:lvl5pPr marL="2057400" lvl="4" indent="-228600" algn="l" defTabSz="44958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000" b="1" i="0" u="none" kern="1200" baseline="0">
        <a:solidFill>
          <a:schemeClr val="bg1"/>
        </a:solidFill>
        <a:latin typeface="Helvetica Neue" charset="0"/>
        <a:ea typeface="+mn-ea"/>
        <a:cs typeface="+mn-cs"/>
      </a:defRPr>
    </a:lvl5pPr>
    <a:lvl6pPr marL="2286000" lvl="5" indent="-228600" algn="l" defTabSz="44958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000" b="1" i="0" u="none" kern="1200" baseline="0">
        <a:solidFill>
          <a:schemeClr val="bg1"/>
        </a:solidFill>
        <a:latin typeface="Helvetica Neue" charset="0"/>
        <a:ea typeface="+mn-ea"/>
        <a:cs typeface="+mn-cs"/>
      </a:defRPr>
    </a:lvl6pPr>
    <a:lvl7pPr marL="2743200" lvl="6" indent="-228600" algn="l" defTabSz="44958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000" b="1" i="0" u="none" kern="1200" baseline="0">
        <a:solidFill>
          <a:schemeClr val="bg1"/>
        </a:solidFill>
        <a:latin typeface="Helvetica Neue" charset="0"/>
        <a:ea typeface="+mn-ea"/>
        <a:cs typeface="+mn-cs"/>
      </a:defRPr>
    </a:lvl7pPr>
    <a:lvl8pPr marL="3200400" lvl="7" indent="-228600" algn="l" defTabSz="44958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000" b="1" i="0" u="none" kern="1200" baseline="0">
        <a:solidFill>
          <a:schemeClr val="bg1"/>
        </a:solidFill>
        <a:latin typeface="Helvetica Neue" charset="0"/>
        <a:ea typeface="+mn-ea"/>
        <a:cs typeface="+mn-cs"/>
      </a:defRPr>
    </a:lvl8pPr>
    <a:lvl9pPr marL="3657600" lvl="8" indent="-228600" algn="l" defTabSz="44958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000" b="1" i="0" u="none" kern="1200" baseline="0">
        <a:solidFill>
          <a:schemeClr val="bg1"/>
        </a:solidFill>
        <a:latin typeface="Helvetica Neue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/>
    <p:restoredTop sz="94648"/>
  </p:normalViewPr>
  <p:slideViewPr>
    <p:cSldViewPr showGuides="1">
      <p:cViewPr>
        <p:scale>
          <a:sx n="24" d="100"/>
          <a:sy n="24" d="100"/>
        </p:scale>
        <p:origin x="-606" y="35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 wrap="none" anchor="ctr" anchorCtr="0"/>
          <a:lstStyle/>
          <a:p>
            <a:pPr lvl="0"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endParaRPr lang="pt-BR" altLang="pt-BR" dirty="0"/>
          </a:p>
        </p:txBody>
      </p:sp>
      <p:sp>
        <p:nvSpPr>
          <p:cNvPr id="2051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32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17005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099" name="Rectangle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wrap="none" lIns="90000" tIns="46800" rIns="90000" bIns="46800" anchor="ctr" anchorCtr="0"/>
          <a:lstStyle/>
          <a:p>
            <a:pPr lvl="0"/>
            <a:endParaRPr lang="pt-BR" altLang="pt-B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147" name="Rectangle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wrap="none" lIns="90000" tIns="46800" rIns="90000" bIns="46800" anchor="ctr" anchorCtr="0"/>
          <a:lstStyle/>
          <a:p>
            <a:pPr lvl="0"/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399877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147" name="Rectangle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wrap="none" lIns="90000" tIns="46800" rIns="90000" bIns="46800" anchor="ctr" anchorCtr="0"/>
          <a:lstStyle/>
          <a:p>
            <a:pPr lvl="0"/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127169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5363" name="Rectangle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wrap="none" lIns="90000" tIns="46800" rIns="90000" bIns="46800" anchor="ctr" anchorCtr="0"/>
          <a:lstStyle/>
          <a:p>
            <a:pPr lvl="0"/>
            <a:endParaRPr lang="pt-BR" altLang="pt-B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147" name="Rectangle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wrap="none" lIns="90000" tIns="46800" rIns="90000" bIns="46800" anchor="ctr" anchorCtr="0"/>
          <a:lstStyle/>
          <a:p>
            <a:pPr lvl="0"/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684920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147" name="Rectangle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wrap="none" lIns="90000" tIns="46800" rIns="90000" bIns="46800" anchor="ctr" anchorCtr="0"/>
          <a:lstStyle/>
          <a:p>
            <a:pPr lvl="0"/>
            <a:endParaRPr lang="pt-BR" altLang="pt-B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147" name="Rectangle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wrap="none" lIns="90000" tIns="46800" rIns="90000" bIns="46800" anchor="ctr" anchorCtr="0"/>
          <a:lstStyle/>
          <a:p>
            <a:pPr lvl="0"/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950932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147" name="Rectangle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wrap="none" lIns="90000" tIns="46800" rIns="90000" bIns="46800" anchor="ctr" anchorCtr="0"/>
          <a:lstStyle/>
          <a:p>
            <a:pPr lvl="0"/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282211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147" name="Rectangle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wrap="none" lIns="90000" tIns="46800" rIns="90000" bIns="46800" anchor="ctr" anchorCtr="0"/>
          <a:lstStyle/>
          <a:p>
            <a:pPr lvl="0"/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481790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147" name="Rectangle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wrap="none" lIns="90000" tIns="46800" rIns="90000" bIns="46800" anchor="ctr" anchorCtr="0"/>
          <a:lstStyle/>
          <a:p>
            <a:pPr lvl="0"/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52646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147" name="Rectangle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wrap="none" lIns="90000" tIns="46800" rIns="90000" bIns="46800" anchor="ctr" anchorCtr="0"/>
          <a:lstStyle/>
          <a:p>
            <a:pPr lvl="0"/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4227455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147" name="Rectangle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wrap="none" lIns="90000" tIns="46800" rIns="90000" bIns="46800" anchor="ctr" anchorCtr="0"/>
          <a:lstStyle/>
          <a:p>
            <a:pPr lvl="0"/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169043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6413" cy="47752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3048000" y="7204075"/>
            <a:ext cx="18286413" cy="3311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ctr" defTabSz="44958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823595" algn="l"/>
                <a:tab pos="1649095" algn="l"/>
                <a:tab pos="2474595" algn="l"/>
                <a:tab pos="3300095" algn="l"/>
                <a:tab pos="4125595" algn="l"/>
                <a:tab pos="4951095" algn="l"/>
                <a:tab pos="5776595" algn="l"/>
                <a:tab pos="6602095" algn="l"/>
                <a:tab pos="7427595" algn="l"/>
                <a:tab pos="8253095" algn="l"/>
                <a:tab pos="9078595" algn="l"/>
                <a:tab pos="9904095" algn="l"/>
                <a:tab pos="10729595" algn="l"/>
              </a:tabLst>
              <a:defRPr/>
            </a:pPr>
            <a:fld id="{3399870D-56C7-48F6-8A9A-165F477DCE19}" type="slidenum">
              <a:rPr kumimoji="0" lang="pt-BR" altLang="pt-BR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 charset="0"/>
                <a:ea typeface="+mn-ea"/>
                <a:cs typeface="Helvetica Neue Light" charset="0"/>
              </a:rPr>
              <a:t>‹nº›</a:t>
            </a:fld>
            <a:endParaRPr kumimoji="0" lang="pt-BR" altLang="pt-BR" sz="24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 charset="0"/>
              <a:ea typeface="+mn-ea"/>
              <a:cs typeface="Helvetica Neue Light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29613" cy="26511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676400" y="3651250"/>
            <a:ext cx="21029613" cy="8702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ctr" defTabSz="44958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823595" algn="l"/>
                <a:tab pos="1649095" algn="l"/>
                <a:tab pos="2474595" algn="l"/>
                <a:tab pos="3300095" algn="l"/>
                <a:tab pos="4125595" algn="l"/>
                <a:tab pos="4951095" algn="l"/>
                <a:tab pos="5776595" algn="l"/>
                <a:tab pos="6602095" algn="l"/>
                <a:tab pos="7427595" algn="l"/>
                <a:tab pos="8253095" algn="l"/>
                <a:tab pos="9078595" algn="l"/>
                <a:tab pos="9904095" algn="l"/>
                <a:tab pos="10729595" algn="l"/>
              </a:tabLst>
              <a:defRPr/>
            </a:pPr>
            <a:fld id="{3399870D-56C7-48F6-8A9A-165F477DCE19}" type="slidenum">
              <a:rPr kumimoji="0" lang="pt-BR" altLang="pt-BR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 charset="0"/>
                <a:ea typeface="+mn-ea"/>
                <a:cs typeface="Helvetica Neue Light" charset="0"/>
              </a:rPr>
              <a:t>‹nº›</a:t>
            </a:fld>
            <a:endParaRPr kumimoji="0" lang="pt-BR" altLang="pt-BR" sz="24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 charset="0"/>
              <a:ea typeface="+mn-ea"/>
              <a:cs typeface="Helvetica Neue Light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6213" cy="11623675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676400" y="730250"/>
            <a:ext cx="15621000" cy="11623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ctr" defTabSz="44958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823595" algn="l"/>
                <a:tab pos="1649095" algn="l"/>
                <a:tab pos="2474595" algn="l"/>
                <a:tab pos="3300095" algn="l"/>
                <a:tab pos="4125595" algn="l"/>
                <a:tab pos="4951095" algn="l"/>
                <a:tab pos="5776595" algn="l"/>
                <a:tab pos="6602095" algn="l"/>
                <a:tab pos="7427595" algn="l"/>
                <a:tab pos="8253095" algn="l"/>
                <a:tab pos="9078595" algn="l"/>
                <a:tab pos="9904095" algn="l"/>
                <a:tab pos="10729595" algn="l"/>
              </a:tabLst>
              <a:defRPr/>
            </a:pPr>
            <a:fld id="{3399870D-56C7-48F6-8A9A-165F477DCE19}" type="slidenum">
              <a:rPr kumimoji="0" lang="pt-BR" altLang="pt-BR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 charset="0"/>
                <a:ea typeface="+mn-ea"/>
                <a:cs typeface="Helvetica Neue Light" charset="0"/>
              </a:rPr>
              <a:t>‹nº›</a:t>
            </a:fld>
            <a:endParaRPr kumimoji="0" lang="pt-BR" altLang="pt-BR" sz="24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 charset="0"/>
              <a:ea typeface="+mn-ea"/>
              <a:cs typeface="Helvetica Neue Light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29613" cy="26511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1676400" y="3651250"/>
            <a:ext cx="21029613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ctr" defTabSz="44958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823595" algn="l"/>
                <a:tab pos="1649095" algn="l"/>
                <a:tab pos="2474595" algn="l"/>
                <a:tab pos="3300095" algn="l"/>
                <a:tab pos="4125595" algn="l"/>
                <a:tab pos="4951095" algn="l"/>
                <a:tab pos="5776595" algn="l"/>
                <a:tab pos="6602095" algn="l"/>
                <a:tab pos="7427595" algn="l"/>
                <a:tab pos="8253095" algn="l"/>
                <a:tab pos="9078595" algn="l"/>
                <a:tab pos="9904095" algn="l"/>
                <a:tab pos="10729595" algn="l"/>
              </a:tabLst>
              <a:defRPr/>
            </a:pPr>
            <a:fld id="{3399870D-56C7-48F6-8A9A-165F477DCE19}" type="slidenum">
              <a:rPr kumimoji="0" lang="pt-BR" altLang="pt-BR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 charset="0"/>
                <a:ea typeface="+mn-ea"/>
                <a:cs typeface="Helvetica Neue Light" charset="0"/>
              </a:rPr>
              <a:t>‹nº›</a:t>
            </a:fld>
            <a:endParaRPr kumimoji="0" lang="pt-BR" altLang="pt-BR" sz="24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 charset="0"/>
              <a:ea typeface="+mn-ea"/>
              <a:cs typeface="Helvetica Neue Light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29613" cy="570547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663700" y="9178925"/>
            <a:ext cx="21029613" cy="3000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ctr" defTabSz="44958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823595" algn="l"/>
                <a:tab pos="1649095" algn="l"/>
                <a:tab pos="2474595" algn="l"/>
                <a:tab pos="3300095" algn="l"/>
                <a:tab pos="4125595" algn="l"/>
                <a:tab pos="4951095" algn="l"/>
                <a:tab pos="5776595" algn="l"/>
                <a:tab pos="6602095" algn="l"/>
                <a:tab pos="7427595" algn="l"/>
                <a:tab pos="8253095" algn="l"/>
                <a:tab pos="9078595" algn="l"/>
                <a:tab pos="9904095" algn="l"/>
                <a:tab pos="10729595" algn="l"/>
              </a:tabLst>
              <a:defRPr/>
            </a:pPr>
            <a:fld id="{3399870D-56C7-48F6-8A9A-165F477DCE19}" type="slidenum">
              <a:rPr kumimoji="0" lang="pt-BR" altLang="pt-BR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 charset="0"/>
                <a:ea typeface="+mn-ea"/>
                <a:cs typeface="Helvetica Neue Light" charset="0"/>
              </a:rPr>
              <a:t>‹nº›</a:t>
            </a:fld>
            <a:endParaRPr kumimoji="0" lang="pt-BR" altLang="pt-BR" sz="24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 charset="0"/>
              <a:ea typeface="+mn-ea"/>
              <a:cs typeface="Helvetica Neue Light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29613" cy="26511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1676400" y="3651250"/>
            <a:ext cx="10437813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12266613" y="3651250"/>
            <a:ext cx="104394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ctr" defTabSz="44958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823595" algn="l"/>
                <a:tab pos="1649095" algn="l"/>
                <a:tab pos="2474595" algn="l"/>
                <a:tab pos="3300095" algn="l"/>
                <a:tab pos="4125595" algn="l"/>
                <a:tab pos="4951095" algn="l"/>
                <a:tab pos="5776595" algn="l"/>
                <a:tab pos="6602095" algn="l"/>
                <a:tab pos="7427595" algn="l"/>
                <a:tab pos="8253095" algn="l"/>
                <a:tab pos="9078595" algn="l"/>
                <a:tab pos="9904095" algn="l"/>
                <a:tab pos="10729595" algn="l"/>
              </a:tabLst>
              <a:defRPr/>
            </a:pPr>
            <a:fld id="{3399870D-56C7-48F6-8A9A-165F477DCE19}" type="slidenum">
              <a:rPr kumimoji="0" lang="pt-BR" altLang="pt-BR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 charset="0"/>
                <a:ea typeface="+mn-ea"/>
                <a:cs typeface="Helvetica Neue Light" charset="0"/>
              </a:rPr>
              <a:t>‹nº›</a:t>
            </a:fld>
            <a:endParaRPr kumimoji="0" lang="pt-BR" altLang="pt-BR" sz="24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 charset="0"/>
              <a:ea typeface="+mn-ea"/>
              <a:cs typeface="Helvetica Neue Light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29613" cy="26511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679575" y="3362325"/>
            <a:ext cx="10315575" cy="1647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1679575" y="5010150"/>
            <a:ext cx="10315575" cy="736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12342813" y="3362325"/>
            <a:ext cx="10366375" cy="1647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12342813" y="5010150"/>
            <a:ext cx="10366375" cy="736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ctr" defTabSz="44958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823595" algn="l"/>
                <a:tab pos="1649095" algn="l"/>
                <a:tab pos="2474595" algn="l"/>
                <a:tab pos="3300095" algn="l"/>
                <a:tab pos="4125595" algn="l"/>
                <a:tab pos="4951095" algn="l"/>
                <a:tab pos="5776595" algn="l"/>
                <a:tab pos="6602095" algn="l"/>
                <a:tab pos="7427595" algn="l"/>
                <a:tab pos="8253095" algn="l"/>
                <a:tab pos="9078595" algn="l"/>
                <a:tab pos="9904095" algn="l"/>
                <a:tab pos="10729595" algn="l"/>
              </a:tabLst>
              <a:defRPr/>
            </a:pPr>
            <a:fld id="{3399870D-56C7-48F6-8A9A-165F477DCE19}" type="slidenum">
              <a:rPr kumimoji="0" lang="pt-BR" altLang="pt-BR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 charset="0"/>
                <a:ea typeface="+mn-ea"/>
                <a:cs typeface="Helvetica Neue Light" charset="0"/>
              </a:rPr>
              <a:t>‹nº›</a:t>
            </a:fld>
            <a:endParaRPr kumimoji="0" lang="pt-BR" altLang="pt-BR" sz="24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 charset="0"/>
              <a:ea typeface="+mn-ea"/>
              <a:cs typeface="Helvetica Neue Light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29613" cy="26511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ctr" defTabSz="44958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823595" algn="l"/>
                <a:tab pos="1649095" algn="l"/>
                <a:tab pos="2474595" algn="l"/>
                <a:tab pos="3300095" algn="l"/>
                <a:tab pos="4125595" algn="l"/>
                <a:tab pos="4951095" algn="l"/>
                <a:tab pos="5776595" algn="l"/>
                <a:tab pos="6602095" algn="l"/>
                <a:tab pos="7427595" algn="l"/>
                <a:tab pos="8253095" algn="l"/>
                <a:tab pos="9078595" algn="l"/>
                <a:tab pos="9904095" algn="l"/>
                <a:tab pos="10729595" algn="l"/>
              </a:tabLst>
              <a:defRPr/>
            </a:pPr>
            <a:fld id="{3399870D-56C7-48F6-8A9A-165F477DCE19}" type="slidenum">
              <a:rPr kumimoji="0" lang="pt-BR" altLang="pt-BR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 charset="0"/>
                <a:ea typeface="+mn-ea"/>
                <a:cs typeface="Helvetica Neue Light" charset="0"/>
              </a:rPr>
              <a:t>‹nº›</a:t>
            </a:fld>
            <a:endParaRPr kumimoji="0" lang="pt-BR" altLang="pt-BR" sz="24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 charset="0"/>
              <a:ea typeface="+mn-ea"/>
              <a:cs typeface="Helvetica Neue Light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ctr" defTabSz="44958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823595" algn="l"/>
                <a:tab pos="1649095" algn="l"/>
                <a:tab pos="2474595" algn="l"/>
                <a:tab pos="3300095" algn="l"/>
                <a:tab pos="4125595" algn="l"/>
                <a:tab pos="4951095" algn="l"/>
                <a:tab pos="5776595" algn="l"/>
                <a:tab pos="6602095" algn="l"/>
                <a:tab pos="7427595" algn="l"/>
                <a:tab pos="8253095" algn="l"/>
                <a:tab pos="9078595" algn="l"/>
                <a:tab pos="9904095" algn="l"/>
                <a:tab pos="10729595" algn="l"/>
              </a:tabLst>
              <a:defRPr/>
            </a:pPr>
            <a:fld id="{3399870D-56C7-48F6-8A9A-165F477DCE19}" type="slidenum">
              <a:rPr kumimoji="0" lang="pt-BR" altLang="pt-BR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 charset="0"/>
                <a:ea typeface="+mn-ea"/>
                <a:cs typeface="Helvetica Neue Light" charset="0"/>
              </a:rPr>
              <a:t>‹nº›</a:t>
            </a:fld>
            <a:endParaRPr kumimoji="0" lang="pt-BR" altLang="pt-BR" sz="24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 charset="0"/>
              <a:ea typeface="+mn-ea"/>
              <a:cs typeface="Helvetica Neue Light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10366375" y="1974850"/>
            <a:ext cx="12342813" cy="97472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679575" y="4114800"/>
            <a:ext cx="7864475" cy="762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ctr" defTabSz="44958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823595" algn="l"/>
                <a:tab pos="1649095" algn="l"/>
                <a:tab pos="2474595" algn="l"/>
                <a:tab pos="3300095" algn="l"/>
                <a:tab pos="4125595" algn="l"/>
                <a:tab pos="4951095" algn="l"/>
                <a:tab pos="5776595" algn="l"/>
                <a:tab pos="6602095" algn="l"/>
                <a:tab pos="7427595" algn="l"/>
                <a:tab pos="8253095" algn="l"/>
                <a:tab pos="9078595" algn="l"/>
                <a:tab pos="9904095" algn="l"/>
                <a:tab pos="10729595" algn="l"/>
              </a:tabLst>
              <a:defRPr/>
            </a:pPr>
            <a:fld id="{3399870D-56C7-48F6-8A9A-165F477DCE19}" type="slidenum">
              <a:rPr kumimoji="0" lang="pt-BR" altLang="pt-BR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 charset="0"/>
                <a:ea typeface="+mn-ea"/>
                <a:cs typeface="Helvetica Neue Light" charset="0"/>
              </a:rPr>
              <a:t>‹nº›</a:t>
            </a:fld>
            <a:endParaRPr kumimoji="0" lang="pt-BR" altLang="pt-BR" sz="24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 charset="0"/>
              <a:ea typeface="+mn-ea"/>
              <a:cs typeface="Helvetica Neue Light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2813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ts val="5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pt-BR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679575" y="4114800"/>
            <a:ext cx="7864475" cy="762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ctr" defTabSz="44958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823595" algn="l"/>
                <a:tab pos="1649095" algn="l"/>
                <a:tab pos="2474595" algn="l"/>
                <a:tab pos="3300095" algn="l"/>
                <a:tab pos="4125595" algn="l"/>
                <a:tab pos="4951095" algn="l"/>
                <a:tab pos="5776595" algn="l"/>
                <a:tab pos="6602095" algn="l"/>
                <a:tab pos="7427595" algn="l"/>
                <a:tab pos="8253095" algn="l"/>
                <a:tab pos="9078595" algn="l"/>
                <a:tab pos="9904095" algn="l"/>
                <a:tab pos="10729595" algn="l"/>
              </a:tabLst>
              <a:defRPr/>
            </a:pPr>
            <a:fld id="{3399870D-56C7-48F6-8A9A-165F477DCE19}" type="slidenum">
              <a:rPr kumimoji="0" lang="pt-BR" altLang="pt-BR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 charset="0"/>
                <a:ea typeface="+mn-ea"/>
                <a:cs typeface="Helvetica Neue Light" charset="0"/>
              </a:rPr>
              <a:t>‹nº›</a:t>
            </a:fld>
            <a:endParaRPr kumimoji="0" lang="pt-BR" altLang="pt-BR" sz="24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 charset="0"/>
              <a:ea typeface="+mn-ea"/>
              <a:cs typeface="Helvetica Neue Light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93662" y="-38100"/>
            <a:ext cx="24571325" cy="13792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2"/>
          <p:cNvSpPr>
            <a:spLocks noGrp="1" noChangeArrowheads="1"/>
          </p:cNvSpPr>
          <p:nvPr>
            <p:ph type="sldNum"/>
          </p:nvPr>
        </p:nvSpPr>
        <p:spPr bwMode="auto">
          <a:xfrm>
            <a:off x="11958638" y="13081000"/>
            <a:ext cx="450850" cy="4587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50760" tIns="50760" rIns="50760" bIns="50760" numCol="1" anchor="t" anchorCtr="1" compatLnSpc="1"/>
          <a:lstStyle>
            <a:lvl1pPr algn="ctr" eaLnBrk="1">
              <a:buSzPct val="100000"/>
              <a:tabLst>
                <a:tab pos="0" algn="l"/>
                <a:tab pos="823595" algn="l"/>
                <a:tab pos="1649095" algn="l"/>
                <a:tab pos="2474595" algn="l"/>
                <a:tab pos="3300095" algn="l"/>
                <a:tab pos="4125595" algn="l"/>
                <a:tab pos="4951095" algn="l"/>
                <a:tab pos="5776595" algn="l"/>
                <a:tab pos="6602095" algn="l"/>
                <a:tab pos="7427595" algn="l"/>
                <a:tab pos="8253095" algn="l"/>
                <a:tab pos="9078595" algn="l"/>
                <a:tab pos="9904095" algn="l"/>
                <a:tab pos="10729595" algn="l"/>
              </a:tabLst>
              <a:defRPr sz="2400">
                <a:solidFill>
                  <a:srgbClr val="000000"/>
                </a:solidFill>
                <a:latin typeface="Helvetica Neue Light" charset="0"/>
                <a:cs typeface="Helvetica Neue Light" charset="0"/>
              </a:defRPr>
            </a:lvl1pPr>
          </a:lstStyle>
          <a:p>
            <a:pPr marL="0" marR="0" lvl="0" indent="0" algn="ctr" defTabSz="44958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823595" algn="l"/>
                <a:tab pos="1649095" algn="l"/>
                <a:tab pos="2474595" algn="l"/>
                <a:tab pos="3300095" algn="l"/>
                <a:tab pos="4125595" algn="l"/>
                <a:tab pos="4951095" algn="l"/>
                <a:tab pos="5776595" algn="l"/>
                <a:tab pos="6602095" algn="l"/>
                <a:tab pos="7427595" algn="l"/>
                <a:tab pos="8253095" algn="l"/>
                <a:tab pos="9078595" algn="l"/>
                <a:tab pos="9904095" algn="l"/>
                <a:tab pos="10729595" algn="l"/>
              </a:tabLst>
              <a:defRPr/>
            </a:pPr>
            <a:fld id="{3399870D-56C7-48F6-8A9A-165F477DCE19}" type="slidenum">
              <a:rPr kumimoji="0" lang="pt-BR" altLang="pt-BR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 charset="0"/>
                <a:ea typeface="+mn-ea"/>
                <a:cs typeface="Helvetica Neue Light" charset="0"/>
              </a:rPr>
              <a:t>‹nº›</a:t>
            </a:fld>
            <a:endParaRPr kumimoji="0" lang="pt-BR" altLang="pt-BR" sz="24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 charset="0"/>
              <a:ea typeface="+mn-ea"/>
              <a:cs typeface="Helvetica Neue Light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12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1200">
          <a:solidFill>
            <a:srgbClr val="000000"/>
          </a:solidFill>
          <a:latin typeface="Helvetica Neue Medium" charset="0"/>
          <a:ea typeface="Helvetica Neue Medium" charset="0"/>
          <a:cs typeface="Helvetica Neue Medium" charset="0"/>
        </a:defRPr>
      </a:lvl2pPr>
      <a:lvl3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1200">
          <a:solidFill>
            <a:srgbClr val="000000"/>
          </a:solidFill>
          <a:latin typeface="Helvetica Neue Medium" charset="0"/>
          <a:ea typeface="Helvetica Neue Medium" charset="0"/>
          <a:cs typeface="Helvetica Neue Medium" charset="0"/>
        </a:defRPr>
      </a:lvl3pPr>
      <a:lvl4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1200">
          <a:solidFill>
            <a:srgbClr val="000000"/>
          </a:solidFill>
          <a:latin typeface="Helvetica Neue Medium" charset="0"/>
          <a:ea typeface="Helvetica Neue Medium" charset="0"/>
          <a:cs typeface="Helvetica Neue Medium" charset="0"/>
        </a:defRPr>
      </a:lvl4pPr>
      <a:lvl5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1200">
          <a:solidFill>
            <a:srgbClr val="000000"/>
          </a:solidFill>
          <a:latin typeface="Helvetica Neue Medium" charset="0"/>
          <a:ea typeface="Helvetica Neue Medium" charset="0"/>
          <a:cs typeface="Helvetica Neue Medium" charset="0"/>
        </a:defRPr>
      </a:lvl5pPr>
      <a:lvl6pPr marL="2514600" indent="-228600"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1200">
          <a:solidFill>
            <a:srgbClr val="000000"/>
          </a:solidFill>
          <a:latin typeface="Helvetica Neue Medium" charset="0"/>
          <a:ea typeface="Helvetica Neue Medium" charset="0"/>
          <a:cs typeface="Helvetica Neue Medium" charset="0"/>
        </a:defRPr>
      </a:lvl6pPr>
      <a:lvl7pPr marL="2971800" indent="-228600"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1200">
          <a:solidFill>
            <a:srgbClr val="000000"/>
          </a:solidFill>
          <a:latin typeface="Helvetica Neue Medium" charset="0"/>
          <a:ea typeface="Helvetica Neue Medium" charset="0"/>
          <a:cs typeface="Helvetica Neue Medium" charset="0"/>
        </a:defRPr>
      </a:lvl7pPr>
      <a:lvl8pPr marL="3429000" indent="-228600"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1200">
          <a:solidFill>
            <a:srgbClr val="000000"/>
          </a:solidFill>
          <a:latin typeface="Helvetica Neue Medium" charset="0"/>
          <a:ea typeface="Helvetica Neue Medium" charset="0"/>
          <a:cs typeface="Helvetica Neue Medium" charset="0"/>
        </a:defRPr>
      </a:lvl8pPr>
      <a:lvl9pPr marL="3886200" indent="-228600"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1200">
          <a:solidFill>
            <a:srgbClr val="000000"/>
          </a:solidFill>
          <a:latin typeface="Helvetica Neue Medium" charset="0"/>
          <a:ea typeface="Helvetica Neue Medium" charset="0"/>
          <a:cs typeface="Helvetica Neue Medium" charset="0"/>
        </a:defRPr>
      </a:lvl9pPr>
    </p:titleStyle>
    <p:bodyStyle>
      <a:lvl1pPr marL="342900" indent="-342900" algn="l" defTabSz="449580" rtl="0" eaLnBrk="0" fontAlgn="base" hangingPunct="0">
        <a:spcBef>
          <a:spcPts val="59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580" rtl="0" eaLnBrk="0" fontAlgn="base" hangingPunct="0">
        <a:spcBef>
          <a:spcPts val="59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2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580" rtl="0" eaLnBrk="0" fontAlgn="base" hangingPunct="0">
        <a:spcBef>
          <a:spcPts val="59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2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580" rtl="0" eaLnBrk="0" fontAlgn="base" hangingPunct="0">
        <a:spcBef>
          <a:spcPts val="59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2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580" rtl="0" eaLnBrk="0" fontAlgn="base" hangingPunct="0">
        <a:spcBef>
          <a:spcPts val="59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2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6062" y="-18969"/>
            <a:ext cx="24685480" cy="13858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6" name="CaixaDeTexto 1"/>
          <p:cNvSpPr txBox="1"/>
          <p:nvPr/>
        </p:nvSpPr>
        <p:spPr>
          <a:xfrm>
            <a:off x="4414342" y="5986919"/>
            <a:ext cx="16635413" cy="258532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pt-BR" sz="5400" dirty="0">
                <a:solidFill>
                  <a:schemeClr val="tx1"/>
                </a:solidFill>
              </a:rPr>
              <a:t>OFICINA</a:t>
            </a:r>
            <a:r>
              <a:rPr lang="pt-BR" sz="5400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pt-BR" sz="5400" dirty="0" smtClean="0">
                <a:solidFill>
                  <a:schemeClr val="tx1"/>
                </a:solidFill>
              </a:rPr>
              <a:t> </a:t>
            </a:r>
            <a:r>
              <a:rPr lang="pt-BR" sz="5400" dirty="0">
                <a:solidFill>
                  <a:schemeClr val="tx1"/>
                </a:solidFill>
              </a:rPr>
              <a:t>RETRATAR ASPECTOS DOS COSTUMES E TRADIÇÕES POR MEIO DAS NARRATIVAS</a:t>
            </a:r>
            <a:endParaRPr lang="pt-BR" altLang="pt-BR" sz="5400" dirty="0">
              <a:solidFill>
                <a:schemeClr val="tx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053" y="-1402419"/>
            <a:ext cx="10733881" cy="839722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5612" y="-201001"/>
            <a:ext cx="7654703" cy="7654703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6637635" y="11466512"/>
            <a:ext cx="12188825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Coordenação: Profa. Ma. Antônia </a:t>
            </a:r>
            <a:r>
              <a:rPr lang="pt-BR" dirty="0" err="1">
                <a:solidFill>
                  <a:schemeClr val="tx1"/>
                </a:solidFill>
              </a:rPr>
              <a:t>Nilene</a:t>
            </a:r>
            <a:r>
              <a:rPr lang="pt-BR" dirty="0">
                <a:solidFill>
                  <a:schemeClr val="tx1"/>
                </a:solidFill>
              </a:rPr>
              <a:t> Portela de Sousa (</a:t>
            </a:r>
            <a:r>
              <a:rPr lang="pt-BR" dirty="0" smtClean="0">
                <a:solidFill>
                  <a:schemeClr val="tx1"/>
                </a:solidFill>
              </a:rPr>
              <a:t>UVA) </a:t>
            </a:r>
            <a:r>
              <a:rPr lang="pt-BR" dirty="0">
                <a:solidFill>
                  <a:schemeClr val="tx1"/>
                </a:solidFill>
              </a:rPr>
              <a:t>Profa. Ma. Vânia Maria de Vasconcelos Farias (SME/ Tianguá</a:t>
            </a:r>
            <a:r>
              <a:rPr lang="pt-BR" dirty="0" smtClean="0">
                <a:solidFill>
                  <a:schemeClr val="tx1"/>
                </a:solidFill>
              </a:rPr>
              <a:t>), Esp. João Batista Mota (Faculdade Via Sapiens)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4288" y="-3836987"/>
            <a:ext cx="1920875" cy="1922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Text Box 3"/>
          <p:cNvSpPr txBox="1"/>
          <p:nvPr/>
        </p:nvSpPr>
        <p:spPr>
          <a:xfrm>
            <a:off x="9802813" y="-3357562"/>
            <a:ext cx="7351712" cy="965200"/>
          </a:xfrm>
          <a:prstGeom prst="rect">
            <a:avLst/>
          </a:prstGeom>
          <a:noFill/>
          <a:ln w="9525">
            <a:noFill/>
          </a:ln>
        </p:spPr>
        <p:txBody>
          <a:bodyPr lIns="50760" tIns="50760" rIns="50760" bIns="50760" anchor="ctr" anchorCtr="0"/>
          <a:lstStyle/>
          <a:p>
            <a:pPr defTabSz="449580" eaLnBrk="1">
              <a:buSzPct val="100000"/>
              <a:tabLst>
                <a:tab pos="0" algn="l"/>
                <a:tab pos="824230" algn="l"/>
                <a:tab pos="1649730" algn="l"/>
                <a:tab pos="2475230" algn="l"/>
                <a:tab pos="3300730" algn="l"/>
                <a:tab pos="4126230" algn="l"/>
                <a:tab pos="4951730" algn="l"/>
                <a:tab pos="5777230" algn="l"/>
                <a:tab pos="6602730" algn="l"/>
                <a:tab pos="7428230" algn="l"/>
                <a:tab pos="8253730" algn="l"/>
                <a:tab pos="9079230" algn="l"/>
                <a:tab pos="9904730" algn="l"/>
                <a:tab pos="10730230" algn="l"/>
              </a:tabLst>
            </a:pPr>
            <a:r>
              <a:rPr lang="pt-BR" altLang="pt-BR" sz="5000" dirty="0">
                <a:solidFill>
                  <a:srgbClr val="00C8BC"/>
                </a:solidFill>
                <a:latin typeface="Chalkboard SE Bold" charset="0"/>
                <a:cs typeface="Chalkboard SE Bold" charset="0"/>
              </a:rPr>
              <a:t>TEMPO DE APRENDER</a:t>
            </a:r>
            <a:endParaRPr lang="pt-BR" altLang="pt-BR" sz="5000" dirty="0">
              <a:solidFill>
                <a:srgbClr val="00C8BC"/>
              </a:solidFill>
              <a:latin typeface="Chalkboard SE Bold" charset="0"/>
              <a:ea typeface="Chalkboard SE Bold" charset="0"/>
            </a:endParaRPr>
          </a:p>
        </p:txBody>
      </p:sp>
      <p:grpSp>
        <p:nvGrpSpPr>
          <p:cNvPr id="5125" name="Group 4"/>
          <p:cNvGrpSpPr/>
          <p:nvPr/>
        </p:nvGrpSpPr>
        <p:grpSpPr>
          <a:xfrm>
            <a:off x="7524750" y="15251113"/>
            <a:ext cx="8137525" cy="1166812"/>
            <a:chOff x="4740" y="9607"/>
            <a:chExt cx="5126" cy="735"/>
          </a:xfrm>
        </p:grpSpPr>
        <p:sp>
          <p:nvSpPr>
            <p:cNvPr id="5137" name="Text Box 5"/>
            <p:cNvSpPr txBox="1"/>
            <p:nvPr/>
          </p:nvSpPr>
          <p:spPr>
            <a:xfrm>
              <a:off x="5633" y="9607"/>
              <a:ext cx="4233" cy="73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50760" tIns="50760" rIns="50760" bIns="50760" anchor="ctr" anchorCtr="0">
              <a:spAutoFit/>
            </a:bodyPr>
            <a:lstStyle/>
            <a:p>
              <a:pPr marL="342900" indent="-340995" defTabSz="449580" eaLnBrk="1">
                <a:buSzPct val="100000"/>
                <a:tabLst>
                  <a:tab pos="342900" algn="l"/>
                  <a:tab pos="1167130" algn="l"/>
                  <a:tab pos="1992630" algn="l"/>
                  <a:tab pos="2818130" algn="l"/>
                  <a:tab pos="3643630" algn="l"/>
                  <a:tab pos="4469130" algn="l"/>
                  <a:tab pos="5294630" algn="l"/>
                  <a:tab pos="6120130" algn="l"/>
                  <a:tab pos="6945630" algn="l"/>
                  <a:tab pos="7771130" algn="l"/>
                  <a:tab pos="8596630" algn="l"/>
                  <a:tab pos="9422130" algn="l"/>
                  <a:tab pos="10247630" algn="l"/>
                  <a:tab pos="11073130" algn="l"/>
                </a:tabLst>
              </a:pPr>
              <a:r>
                <a:rPr lang="pt-BR" altLang="pt-BR" sz="3500" dirty="0">
                  <a:solidFill>
                    <a:srgbClr val="FDF7B6"/>
                  </a:solidFill>
                  <a:latin typeface="Soleto Bold" charset="0"/>
                  <a:cs typeface="Soleto Bold" charset="0"/>
                </a:rPr>
                <a:t>Aprovação da Lei do Programa</a:t>
              </a:r>
            </a:p>
            <a:p>
              <a:pPr marL="342900" indent="-340995" defTabSz="449580" eaLnBrk="1">
                <a:buSzPct val="100000"/>
                <a:tabLst>
                  <a:tab pos="342900" algn="l"/>
                  <a:tab pos="1167130" algn="l"/>
                  <a:tab pos="1992630" algn="l"/>
                  <a:tab pos="2818130" algn="l"/>
                  <a:tab pos="3643630" algn="l"/>
                  <a:tab pos="4469130" algn="l"/>
                  <a:tab pos="5294630" algn="l"/>
                  <a:tab pos="6120130" algn="l"/>
                  <a:tab pos="6945630" algn="l"/>
                  <a:tab pos="7771130" algn="l"/>
                  <a:tab pos="8596630" algn="l"/>
                  <a:tab pos="9422130" algn="l"/>
                  <a:tab pos="10247630" algn="l"/>
                  <a:tab pos="11073130" algn="l"/>
                </a:tabLst>
              </a:pPr>
              <a:r>
                <a:rPr lang="pt-BR" altLang="pt-BR" sz="3500" dirty="0">
                  <a:solidFill>
                    <a:srgbClr val="FDF7B6"/>
                  </a:solidFill>
                  <a:latin typeface="Soleto Bold" charset="0"/>
                  <a:cs typeface="Soleto Bold" charset="0"/>
                </a:rPr>
                <a:t>Mais Infância Ceará</a:t>
              </a:r>
              <a:endParaRPr lang="pt-BR" altLang="pt-BR" sz="3500" dirty="0">
                <a:solidFill>
                  <a:srgbClr val="FDF7B6"/>
                </a:solidFill>
                <a:latin typeface="Soleto Bold" charset="0"/>
                <a:ea typeface="Soleto Bold" charset="0"/>
              </a:endParaRPr>
            </a:p>
          </p:txBody>
        </p:sp>
        <p:sp>
          <p:nvSpPr>
            <p:cNvPr id="5138" name="Oval 6"/>
            <p:cNvSpPr/>
            <p:nvPr/>
          </p:nvSpPr>
          <p:spPr>
            <a:xfrm>
              <a:off x="4740" y="9706"/>
              <a:ext cx="537" cy="537"/>
            </a:xfrm>
            <a:prstGeom prst="ellipse">
              <a:avLst/>
            </a:prstGeom>
            <a:solidFill>
              <a:srgbClr val="00C8BC"/>
            </a:solidFill>
            <a:ln w="9525">
              <a:noFill/>
            </a:ln>
          </p:spPr>
          <p:txBody>
            <a:bodyPr lIns="0" tIns="0" rIns="0" bIns="0" anchor="ctr" anchorCtr="0"/>
            <a:lstStyle/>
            <a:p>
              <a:pPr algn="ctr" defTabSz="449580" eaLnBrk="1">
                <a:buSzPct val="100000"/>
                <a:tabLst>
                  <a:tab pos="0" algn="l"/>
                  <a:tab pos="824230" algn="l"/>
                  <a:tab pos="1649730" algn="l"/>
                  <a:tab pos="2475230" algn="l"/>
                  <a:tab pos="3300730" algn="l"/>
                  <a:tab pos="4126230" algn="l"/>
                  <a:tab pos="4951730" algn="l"/>
                  <a:tab pos="5777230" algn="l"/>
                  <a:tab pos="6602730" algn="l"/>
                  <a:tab pos="7428230" algn="l"/>
                  <a:tab pos="8253730" algn="l"/>
                  <a:tab pos="9079230" algn="l"/>
                  <a:tab pos="9904730" algn="l"/>
                  <a:tab pos="10730230" algn="l"/>
                </a:tabLst>
              </a:pPr>
              <a:r>
                <a:rPr lang="pt-BR" altLang="pt-BR" sz="3500" dirty="0">
                  <a:solidFill>
                    <a:srgbClr val="FFFFFF"/>
                  </a:solidFill>
                  <a:latin typeface="Soleto Bold" charset="0"/>
                  <a:cs typeface="Soleto Bold" charset="0"/>
                </a:rPr>
                <a:t>01</a:t>
              </a:r>
              <a:endParaRPr lang="pt-BR" altLang="pt-BR" sz="3500" dirty="0">
                <a:solidFill>
                  <a:srgbClr val="FFFFFF"/>
                </a:solidFill>
                <a:latin typeface="Soleto Bold" charset="0"/>
                <a:ea typeface="Soleto Bold" charset="0"/>
              </a:endParaRPr>
            </a:p>
          </p:txBody>
        </p:sp>
      </p:grpSp>
      <p:sp>
        <p:nvSpPr>
          <p:cNvPr id="5126" name="Text Box 7"/>
          <p:cNvSpPr txBox="1"/>
          <p:nvPr/>
        </p:nvSpPr>
        <p:spPr>
          <a:xfrm>
            <a:off x="-6562725" y="-4160837"/>
            <a:ext cx="5735638" cy="3759200"/>
          </a:xfrm>
          <a:prstGeom prst="rect">
            <a:avLst/>
          </a:prstGeom>
          <a:noFill/>
          <a:ln w="9525">
            <a:noFill/>
          </a:ln>
        </p:spPr>
        <p:txBody>
          <a:bodyPr wrap="none" lIns="50760" tIns="50760" rIns="50760" bIns="50760" anchor="ctr" anchorCtr="0">
            <a:spAutoFit/>
          </a:bodyPr>
          <a:lstStyle/>
          <a:p>
            <a:pPr marL="342900" indent="-340995" algn="ctr" defTabSz="449580" eaLnBrk="1">
              <a:buSzPct val="100000"/>
              <a:tabLst>
                <a:tab pos="342900" algn="l"/>
                <a:tab pos="1167130" algn="l"/>
                <a:tab pos="1992630" algn="l"/>
                <a:tab pos="2818130" algn="l"/>
                <a:tab pos="3643630" algn="l"/>
                <a:tab pos="4469130" algn="l"/>
                <a:tab pos="5294630" algn="l"/>
                <a:tab pos="6120130" algn="l"/>
                <a:tab pos="6945630" algn="l"/>
                <a:tab pos="7771130" algn="l"/>
                <a:tab pos="8596630" algn="l"/>
                <a:tab pos="9422130" algn="l"/>
                <a:tab pos="10247630" algn="l"/>
                <a:tab pos="11073130" algn="l"/>
              </a:tabLst>
            </a:pPr>
            <a:r>
              <a:rPr lang="pt-BR" altLang="pt-BR" sz="8000" dirty="0">
                <a:solidFill>
                  <a:srgbClr val="FDF7B6"/>
                </a:solidFill>
                <a:latin typeface="Soleto Bold" charset="0"/>
                <a:cs typeface="Soleto Bold" charset="0"/>
              </a:rPr>
              <a:t>Ações</a:t>
            </a:r>
          </a:p>
          <a:p>
            <a:pPr marL="342900" indent="-340995" algn="ctr" defTabSz="449580" eaLnBrk="1">
              <a:buSzPct val="100000"/>
              <a:tabLst>
                <a:tab pos="342900" algn="l"/>
                <a:tab pos="1167130" algn="l"/>
                <a:tab pos="1992630" algn="l"/>
                <a:tab pos="2818130" algn="l"/>
                <a:tab pos="3643630" algn="l"/>
                <a:tab pos="4469130" algn="l"/>
                <a:tab pos="5294630" algn="l"/>
                <a:tab pos="6120130" algn="l"/>
                <a:tab pos="6945630" algn="l"/>
                <a:tab pos="7771130" algn="l"/>
                <a:tab pos="8596630" algn="l"/>
                <a:tab pos="9422130" algn="l"/>
                <a:tab pos="10247630" algn="l"/>
                <a:tab pos="11073130" algn="l"/>
              </a:tabLst>
            </a:pPr>
            <a:r>
              <a:rPr lang="pt-BR" altLang="pt-BR" sz="6000" dirty="0">
                <a:solidFill>
                  <a:srgbClr val="FDF7B6"/>
                </a:solidFill>
                <a:latin typeface="Soleto Bold" charset="0"/>
                <a:cs typeface="Soleto Bold" charset="0"/>
              </a:rPr>
              <a:t>Previstas para</a:t>
            </a:r>
          </a:p>
          <a:p>
            <a:pPr marL="342900" indent="-340995" algn="ctr" defTabSz="449580" eaLnBrk="1">
              <a:buSzPct val="100000"/>
              <a:tabLst>
                <a:tab pos="342900" algn="l"/>
                <a:tab pos="1167130" algn="l"/>
                <a:tab pos="1992630" algn="l"/>
                <a:tab pos="2818130" algn="l"/>
                <a:tab pos="3643630" algn="l"/>
                <a:tab pos="4469130" algn="l"/>
                <a:tab pos="5294630" algn="l"/>
                <a:tab pos="6120130" algn="l"/>
                <a:tab pos="6945630" algn="l"/>
                <a:tab pos="7771130" algn="l"/>
                <a:tab pos="8596630" algn="l"/>
                <a:tab pos="9422130" algn="l"/>
                <a:tab pos="10247630" algn="l"/>
                <a:tab pos="11073130" algn="l"/>
              </a:tabLst>
            </a:pPr>
            <a:r>
              <a:rPr lang="pt-BR" altLang="pt-BR" sz="10000" dirty="0">
                <a:solidFill>
                  <a:srgbClr val="FDF7B6"/>
                </a:solidFill>
                <a:latin typeface="Soleto Bold" charset="0"/>
                <a:cs typeface="Soleto Bold" charset="0"/>
              </a:rPr>
              <a:t>2019</a:t>
            </a:r>
            <a:endParaRPr lang="pt-BR" altLang="pt-BR" sz="10000" dirty="0">
              <a:solidFill>
                <a:srgbClr val="FDF7B6"/>
              </a:solidFill>
              <a:latin typeface="Soleto Bold" charset="0"/>
              <a:ea typeface="Soleto Bold" charset="0"/>
            </a:endParaRPr>
          </a:p>
        </p:txBody>
      </p:sp>
      <p:grpSp>
        <p:nvGrpSpPr>
          <p:cNvPr id="5127" name="Group 8"/>
          <p:cNvGrpSpPr/>
          <p:nvPr/>
        </p:nvGrpSpPr>
        <p:grpSpPr>
          <a:xfrm>
            <a:off x="17808575" y="-4170362"/>
            <a:ext cx="9772650" cy="3775075"/>
            <a:chOff x="11218" y="-2627"/>
            <a:chExt cx="6156" cy="2378"/>
          </a:xfrm>
        </p:grpSpPr>
        <p:sp>
          <p:nvSpPr>
            <p:cNvPr id="5131" name="Oval 9"/>
            <p:cNvSpPr/>
            <p:nvPr/>
          </p:nvSpPr>
          <p:spPr>
            <a:xfrm>
              <a:off x="14996" y="-2627"/>
              <a:ext cx="2378" cy="2378"/>
            </a:xfrm>
            <a:prstGeom prst="ellipse">
              <a:avLst/>
            </a:prstGeom>
            <a:solidFill>
              <a:srgbClr val="0F7576"/>
            </a:solidFill>
            <a:ln w="9525">
              <a:noFill/>
            </a:ln>
          </p:spPr>
          <p:txBody>
            <a:bodyPr wrap="none" anchor="ctr" anchorCtr="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</a:pPr>
              <a:endParaRPr lang="pt-BR" altLang="pt-BR" dirty="0">
                <a:latin typeface="Helvetica Neue" charset="0"/>
              </a:endParaRPr>
            </a:p>
          </p:txBody>
        </p:sp>
        <p:sp>
          <p:nvSpPr>
            <p:cNvPr id="5132" name="Oval 10"/>
            <p:cNvSpPr/>
            <p:nvPr/>
          </p:nvSpPr>
          <p:spPr>
            <a:xfrm>
              <a:off x="13872" y="-2627"/>
              <a:ext cx="2054" cy="2053"/>
            </a:xfrm>
            <a:prstGeom prst="ellipse">
              <a:avLst/>
            </a:prstGeom>
            <a:solidFill>
              <a:srgbClr val="348C77"/>
            </a:solidFill>
            <a:ln w="9525">
              <a:noFill/>
            </a:ln>
          </p:spPr>
          <p:txBody>
            <a:bodyPr wrap="none" anchor="ctr" anchorCtr="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</a:pPr>
              <a:endParaRPr lang="pt-BR" altLang="pt-BR" dirty="0">
                <a:latin typeface="Helvetica Neue" charset="0"/>
              </a:endParaRPr>
            </a:p>
          </p:txBody>
        </p:sp>
        <p:sp>
          <p:nvSpPr>
            <p:cNvPr id="5133" name="Oval 11"/>
            <p:cNvSpPr/>
            <p:nvPr/>
          </p:nvSpPr>
          <p:spPr>
            <a:xfrm>
              <a:off x="13134" y="-2627"/>
              <a:ext cx="1544" cy="1544"/>
            </a:xfrm>
            <a:prstGeom prst="ellipse">
              <a:avLst/>
            </a:prstGeom>
            <a:solidFill>
              <a:srgbClr val="33A79E"/>
            </a:solidFill>
            <a:ln w="9525">
              <a:noFill/>
            </a:ln>
          </p:spPr>
          <p:txBody>
            <a:bodyPr wrap="none" anchor="ctr" anchorCtr="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</a:pPr>
              <a:endParaRPr lang="pt-BR" altLang="pt-BR" dirty="0">
                <a:latin typeface="Helvetica Neue" charset="0"/>
              </a:endParaRPr>
            </a:p>
          </p:txBody>
        </p:sp>
        <p:sp>
          <p:nvSpPr>
            <p:cNvPr id="5134" name="Oval 12"/>
            <p:cNvSpPr/>
            <p:nvPr/>
          </p:nvSpPr>
          <p:spPr>
            <a:xfrm>
              <a:off x="12404" y="-2627"/>
              <a:ext cx="1242" cy="1242"/>
            </a:xfrm>
            <a:prstGeom prst="ellipse">
              <a:avLst/>
            </a:prstGeom>
            <a:solidFill>
              <a:srgbClr val="30B89C"/>
            </a:solidFill>
            <a:ln w="9525">
              <a:noFill/>
            </a:ln>
          </p:spPr>
          <p:txBody>
            <a:bodyPr wrap="none" anchor="ctr" anchorCtr="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</a:pPr>
              <a:endParaRPr lang="pt-BR" altLang="pt-BR" dirty="0">
                <a:latin typeface="Helvetica Neue" charset="0"/>
              </a:endParaRPr>
            </a:p>
          </p:txBody>
        </p:sp>
        <p:sp>
          <p:nvSpPr>
            <p:cNvPr id="5135" name="Oval 13"/>
            <p:cNvSpPr/>
            <p:nvPr/>
          </p:nvSpPr>
          <p:spPr>
            <a:xfrm>
              <a:off x="11760" y="-2627"/>
              <a:ext cx="1056" cy="1056"/>
            </a:xfrm>
            <a:prstGeom prst="ellipse">
              <a:avLst/>
            </a:prstGeom>
            <a:solidFill>
              <a:srgbClr val="2FC6BA"/>
            </a:solidFill>
            <a:ln w="9525">
              <a:noFill/>
            </a:ln>
          </p:spPr>
          <p:txBody>
            <a:bodyPr wrap="none" anchor="ctr" anchorCtr="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</a:pPr>
              <a:endParaRPr lang="pt-BR" altLang="pt-BR" dirty="0">
                <a:latin typeface="Helvetica Neue" charset="0"/>
              </a:endParaRPr>
            </a:p>
          </p:txBody>
        </p:sp>
        <p:sp>
          <p:nvSpPr>
            <p:cNvPr id="5136" name="Oval 14"/>
            <p:cNvSpPr/>
            <p:nvPr/>
          </p:nvSpPr>
          <p:spPr>
            <a:xfrm>
              <a:off x="11218" y="-2627"/>
              <a:ext cx="806" cy="805"/>
            </a:xfrm>
            <a:prstGeom prst="ellipse">
              <a:avLst/>
            </a:prstGeom>
            <a:solidFill>
              <a:srgbClr val="A4DCC5"/>
            </a:solidFill>
            <a:ln w="9525">
              <a:noFill/>
            </a:ln>
          </p:spPr>
          <p:txBody>
            <a:bodyPr wrap="none" anchor="ctr" anchorCtr="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</a:pPr>
              <a:endParaRPr lang="pt-BR" altLang="pt-BR" dirty="0">
                <a:latin typeface="Helvetica Neue" charset="0"/>
              </a:endParaRPr>
            </a:p>
          </p:txBody>
        </p:sp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162" y="2766095"/>
            <a:ext cx="7772400" cy="77724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2811807" y="4121696"/>
            <a:ext cx="795762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800" dirty="0" smtClean="0">
                <a:solidFill>
                  <a:schemeClr val="tx1"/>
                </a:solidFill>
              </a:rPr>
              <a:t>Contação de História </a:t>
            </a:r>
          </a:p>
          <a:p>
            <a:pPr algn="ctr"/>
            <a:r>
              <a:rPr lang="pt-BR" sz="4800" dirty="0" smtClean="0">
                <a:solidFill>
                  <a:schemeClr val="tx1"/>
                </a:solidFill>
              </a:rPr>
              <a:t>Numa abordagem Didática</a:t>
            </a:r>
          </a:p>
          <a:p>
            <a:pPr algn="ctr"/>
            <a:r>
              <a:rPr lang="pt-BR" sz="4800" dirty="0" smtClean="0">
                <a:solidFill>
                  <a:schemeClr val="tx1"/>
                </a:solidFill>
              </a:rPr>
              <a:t>Histórias</a:t>
            </a:r>
          </a:p>
          <a:p>
            <a:pPr algn="ctr"/>
            <a:r>
              <a:rPr lang="pt-BR" sz="4800" dirty="0" smtClean="0">
                <a:solidFill>
                  <a:schemeClr val="tx1"/>
                </a:solidFill>
              </a:rPr>
              <a:t>A Família Decimal</a:t>
            </a:r>
          </a:p>
          <a:p>
            <a:pPr algn="ctr"/>
            <a:r>
              <a:rPr lang="pt-BR" sz="4800" dirty="0" smtClean="0">
                <a:solidFill>
                  <a:schemeClr val="tx1"/>
                </a:solidFill>
              </a:rPr>
              <a:t>Amigos para Sempre</a:t>
            </a:r>
            <a:endParaRPr lang="pt-BR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23953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4288" y="-3836987"/>
            <a:ext cx="1920875" cy="1922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Text Box 3"/>
          <p:cNvSpPr txBox="1"/>
          <p:nvPr/>
        </p:nvSpPr>
        <p:spPr>
          <a:xfrm>
            <a:off x="9802813" y="-3357562"/>
            <a:ext cx="7351712" cy="965200"/>
          </a:xfrm>
          <a:prstGeom prst="rect">
            <a:avLst/>
          </a:prstGeom>
          <a:noFill/>
          <a:ln w="9525">
            <a:noFill/>
          </a:ln>
        </p:spPr>
        <p:txBody>
          <a:bodyPr lIns="50760" tIns="50760" rIns="50760" bIns="50760" anchor="ctr" anchorCtr="0"/>
          <a:lstStyle/>
          <a:p>
            <a:pPr defTabSz="449580" eaLnBrk="1">
              <a:buSzPct val="100000"/>
              <a:tabLst>
                <a:tab pos="0" algn="l"/>
                <a:tab pos="824230" algn="l"/>
                <a:tab pos="1649730" algn="l"/>
                <a:tab pos="2475230" algn="l"/>
                <a:tab pos="3300730" algn="l"/>
                <a:tab pos="4126230" algn="l"/>
                <a:tab pos="4951730" algn="l"/>
                <a:tab pos="5777230" algn="l"/>
                <a:tab pos="6602730" algn="l"/>
                <a:tab pos="7428230" algn="l"/>
                <a:tab pos="8253730" algn="l"/>
                <a:tab pos="9079230" algn="l"/>
                <a:tab pos="9904730" algn="l"/>
                <a:tab pos="10730230" algn="l"/>
              </a:tabLst>
            </a:pPr>
            <a:r>
              <a:rPr lang="pt-BR" altLang="pt-BR" sz="5000" dirty="0">
                <a:solidFill>
                  <a:srgbClr val="00C8BC"/>
                </a:solidFill>
                <a:latin typeface="Chalkboard SE Bold" charset="0"/>
                <a:cs typeface="Chalkboard SE Bold" charset="0"/>
              </a:rPr>
              <a:t>TEMPO DE APRENDER</a:t>
            </a:r>
            <a:endParaRPr lang="pt-BR" altLang="pt-BR" sz="5000" dirty="0">
              <a:solidFill>
                <a:srgbClr val="00C8BC"/>
              </a:solidFill>
              <a:latin typeface="Chalkboard SE Bold" charset="0"/>
              <a:ea typeface="Chalkboard SE Bold" charset="0"/>
            </a:endParaRPr>
          </a:p>
        </p:txBody>
      </p:sp>
      <p:grpSp>
        <p:nvGrpSpPr>
          <p:cNvPr id="5125" name="Group 4"/>
          <p:cNvGrpSpPr/>
          <p:nvPr/>
        </p:nvGrpSpPr>
        <p:grpSpPr>
          <a:xfrm>
            <a:off x="7524750" y="15251113"/>
            <a:ext cx="8137525" cy="1166812"/>
            <a:chOff x="4740" y="9607"/>
            <a:chExt cx="5126" cy="735"/>
          </a:xfrm>
        </p:grpSpPr>
        <p:sp>
          <p:nvSpPr>
            <p:cNvPr id="5137" name="Text Box 5"/>
            <p:cNvSpPr txBox="1"/>
            <p:nvPr/>
          </p:nvSpPr>
          <p:spPr>
            <a:xfrm>
              <a:off x="5633" y="9607"/>
              <a:ext cx="4233" cy="73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50760" tIns="50760" rIns="50760" bIns="50760" anchor="ctr" anchorCtr="0">
              <a:spAutoFit/>
            </a:bodyPr>
            <a:lstStyle/>
            <a:p>
              <a:pPr marL="342900" indent="-340995" defTabSz="449580" eaLnBrk="1">
                <a:buSzPct val="100000"/>
                <a:tabLst>
                  <a:tab pos="342900" algn="l"/>
                  <a:tab pos="1167130" algn="l"/>
                  <a:tab pos="1992630" algn="l"/>
                  <a:tab pos="2818130" algn="l"/>
                  <a:tab pos="3643630" algn="l"/>
                  <a:tab pos="4469130" algn="l"/>
                  <a:tab pos="5294630" algn="l"/>
                  <a:tab pos="6120130" algn="l"/>
                  <a:tab pos="6945630" algn="l"/>
                  <a:tab pos="7771130" algn="l"/>
                  <a:tab pos="8596630" algn="l"/>
                  <a:tab pos="9422130" algn="l"/>
                  <a:tab pos="10247630" algn="l"/>
                  <a:tab pos="11073130" algn="l"/>
                </a:tabLst>
              </a:pPr>
              <a:r>
                <a:rPr lang="pt-BR" altLang="pt-BR" sz="3500" dirty="0">
                  <a:solidFill>
                    <a:srgbClr val="FDF7B6"/>
                  </a:solidFill>
                  <a:latin typeface="Soleto Bold" charset="0"/>
                  <a:cs typeface="Soleto Bold" charset="0"/>
                </a:rPr>
                <a:t>Aprovação da Lei do Programa</a:t>
              </a:r>
            </a:p>
            <a:p>
              <a:pPr marL="342900" indent="-340995" defTabSz="449580" eaLnBrk="1">
                <a:buSzPct val="100000"/>
                <a:tabLst>
                  <a:tab pos="342900" algn="l"/>
                  <a:tab pos="1167130" algn="l"/>
                  <a:tab pos="1992630" algn="l"/>
                  <a:tab pos="2818130" algn="l"/>
                  <a:tab pos="3643630" algn="l"/>
                  <a:tab pos="4469130" algn="l"/>
                  <a:tab pos="5294630" algn="l"/>
                  <a:tab pos="6120130" algn="l"/>
                  <a:tab pos="6945630" algn="l"/>
                  <a:tab pos="7771130" algn="l"/>
                  <a:tab pos="8596630" algn="l"/>
                  <a:tab pos="9422130" algn="l"/>
                  <a:tab pos="10247630" algn="l"/>
                  <a:tab pos="11073130" algn="l"/>
                </a:tabLst>
              </a:pPr>
              <a:r>
                <a:rPr lang="pt-BR" altLang="pt-BR" sz="3500" dirty="0">
                  <a:solidFill>
                    <a:srgbClr val="FDF7B6"/>
                  </a:solidFill>
                  <a:latin typeface="Soleto Bold" charset="0"/>
                  <a:cs typeface="Soleto Bold" charset="0"/>
                </a:rPr>
                <a:t>Mais Infância Ceará</a:t>
              </a:r>
              <a:endParaRPr lang="pt-BR" altLang="pt-BR" sz="3500" dirty="0">
                <a:solidFill>
                  <a:srgbClr val="FDF7B6"/>
                </a:solidFill>
                <a:latin typeface="Soleto Bold" charset="0"/>
                <a:ea typeface="Soleto Bold" charset="0"/>
              </a:endParaRPr>
            </a:p>
          </p:txBody>
        </p:sp>
        <p:sp>
          <p:nvSpPr>
            <p:cNvPr id="5138" name="Oval 6"/>
            <p:cNvSpPr/>
            <p:nvPr/>
          </p:nvSpPr>
          <p:spPr>
            <a:xfrm>
              <a:off x="4740" y="9706"/>
              <a:ext cx="537" cy="537"/>
            </a:xfrm>
            <a:prstGeom prst="ellipse">
              <a:avLst/>
            </a:prstGeom>
            <a:solidFill>
              <a:srgbClr val="00C8BC"/>
            </a:solidFill>
            <a:ln w="9525">
              <a:noFill/>
            </a:ln>
          </p:spPr>
          <p:txBody>
            <a:bodyPr lIns="0" tIns="0" rIns="0" bIns="0" anchor="ctr" anchorCtr="0"/>
            <a:lstStyle/>
            <a:p>
              <a:pPr algn="ctr" defTabSz="449580" eaLnBrk="1">
                <a:buSzPct val="100000"/>
                <a:tabLst>
                  <a:tab pos="0" algn="l"/>
                  <a:tab pos="824230" algn="l"/>
                  <a:tab pos="1649730" algn="l"/>
                  <a:tab pos="2475230" algn="l"/>
                  <a:tab pos="3300730" algn="l"/>
                  <a:tab pos="4126230" algn="l"/>
                  <a:tab pos="4951730" algn="l"/>
                  <a:tab pos="5777230" algn="l"/>
                  <a:tab pos="6602730" algn="l"/>
                  <a:tab pos="7428230" algn="l"/>
                  <a:tab pos="8253730" algn="l"/>
                  <a:tab pos="9079230" algn="l"/>
                  <a:tab pos="9904730" algn="l"/>
                  <a:tab pos="10730230" algn="l"/>
                </a:tabLst>
              </a:pPr>
              <a:r>
                <a:rPr lang="pt-BR" altLang="pt-BR" sz="3500" dirty="0">
                  <a:solidFill>
                    <a:srgbClr val="FFFFFF"/>
                  </a:solidFill>
                  <a:latin typeface="Soleto Bold" charset="0"/>
                  <a:cs typeface="Soleto Bold" charset="0"/>
                </a:rPr>
                <a:t>01</a:t>
              </a:r>
              <a:endParaRPr lang="pt-BR" altLang="pt-BR" sz="3500" dirty="0">
                <a:solidFill>
                  <a:srgbClr val="FFFFFF"/>
                </a:solidFill>
                <a:latin typeface="Soleto Bold" charset="0"/>
                <a:ea typeface="Soleto Bold" charset="0"/>
              </a:endParaRPr>
            </a:p>
          </p:txBody>
        </p:sp>
      </p:grpSp>
      <p:sp>
        <p:nvSpPr>
          <p:cNvPr id="5126" name="Text Box 7"/>
          <p:cNvSpPr txBox="1"/>
          <p:nvPr/>
        </p:nvSpPr>
        <p:spPr>
          <a:xfrm>
            <a:off x="-6562725" y="-4160837"/>
            <a:ext cx="5735638" cy="3759200"/>
          </a:xfrm>
          <a:prstGeom prst="rect">
            <a:avLst/>
          </a:prstGeom>
          <a:noFill/>
          <a:ln w="9525">
            <a:noFill/>
          </a:ln>
        </p:spPr>
        <p:txBody>
          <a:bodyPr wrap="none" lIns="50760" tIns="50760" rIns="50760" bIns="50760" anchor="ctr" anchorCtr="0">
            <a:spAutoFit/>
          </a:bodyPr>
          <a:lstStyle/>
          <a:p>
            <a:pPr marL="342900" indent="-340995" algn="ctr" defTabSz="449580" eaLnBrk="1">
              <a:buSzPct val="100000"/>
              <a:tabLst>
                <a:tab pos="342900" algn="l"/>
                <a:tab pos="1167130" algn="l"/>
                <a:tab pos="1992630" algn="l"/>
                <a:tab pos="2818130" algn="l"/>
                <a:tab pos="3643630" algn="l"/>
                <a:tab pos="4469130" algn="l"/>
                <a:tab pos="5294630" algn="l"/>
                <a:tab pos="6120130" algn="l"/>
                <a:tab pos="6945630" algn="l"/>
                <a:tab pos="7771130" algn="l"/>
                <a:tab pos="8596630" algn="l"/>
                <a:tab pos="9422130" algn="l"/>
                <a:tab pos="10247630" algn="l"/>
                <a:tab pos="11073130" algn="l"/>
              </a:tabLst>
            </a:pPr>
            <a:r>
              <a:rPr lang="pt-BR" altLang="pt-BR" sz="8000" dirty="0">
                <a:solidFill>
                  <a:srgbClr val="FDF7B6"/>
                </a:solidFill>
                <a:latin typeface="Soleto Bold" charset="0"/>
                <a:cs typeface="Soleto Bold" charset="0"/>
              </a:rPr>
              <a:t>Ações</a:t>
            </a:r>
          </a:p>
          <a:p>
            <a:pPr marL="342900" indent="-340995" algn="ctr" defTabSz="449580" eaLnBrk="1">
              <a:buSzPct val="100000"/>
              <a:tabLst>
                <a:tab pos="342900" algn="l"/>
                <a:tab pos="1167130" algn="l"/>
                <a:tab pos="1992630" algn="l"/>
                <a:tab pos="2818130" algn="l"/>
                <a:tab pos="3643630" algn="l"/>
                <a:tab pos="4469130" algn="l"/>
                <a:tab pos="5294630" algn="l"/>
                <a:tab pos="6120130" algn="l"/>
                <a:tab pos="6945630" algn="l"/>
                <a:tab pos="7771130" algn="l"/>
                <a:tab pos="8596630" algn="l"/>
                <a:tab pos="9422130" algn="l"/>
                <a:tab pos="10247630" algn="l"/>
                <a:tab pos="11073130" algn="l"/>
              </a:tabLst>
            </a:pPr>
            <a:r>
              <a:rPr lang="pt-BR" altLang="pt-BR" sz="6000" dirty="0">
                <a:solidFill>
                  <a:srgbClr val="FDF7B6"/>
                </a:solidFill>
                <a:latin typeface="Soleto Bold" charset="0"/>
                <a:cs typeface="Soleto Bold" charset="0"/>
              </a:rPr>
              <a:t>Previstas para</a:t>
            </a:r>
          </a:p>
          <a:p>
            <a:pPr marL="342900" indent="-340995" algn="ctr" defTabSz="449580" eaLnBrk="1">
              <a:buSzPct val="100000"/>
              <a:tabLst>
                <a:tab pos="342900" algn="l"/>
                <a:tab pos="1167130" algn="l"/>
                <a:tab pos="1992630" algn="l"/>
                <a:tab pos="2818130" algn="l"/>
                <a:tab pos="3643630" algn="l"/>
                <a:tab pos="4469130" algn="l"/>
                <a:tab pos="5294630" algn="l"/>
                <a:tab pos="6120130" algn="l"/>
                <a:tab pos="6945630" algn="l"/>
                <a:tab pos="7771130" algn="l"/>
                <a:tab pos="8596630" algn="l"/>
                <a:tab pos="9422130" algn="l"/>
                <a:tab pos="10247630" algn="l"/>
                <a:tab pos="11073130" algn="l"/>
              </a:tabLst>
            </a:pPr>
            <a:r>
              <a:rPr lang="pt-BR" altLang="pt-BR" sz="10000" dirty="0">
                <a:solidFill>
                  <a:srgbClr val="FDF7B6"/>
                </a:solidFill>
                <a:latin typeface="Soleto Bold" charset="0"/>
                <a:cs typeface="Soleto Bold" charset="0"/>
              </a:rPr>
              <a:t>2019</a:t>
            </a:r>
            <a:endParaRPr lang="pt-BR" altLang="pt-BR" sz="10000" dirty="0">
              <a:solidFill>
                <a:srgbClr val="FDF7B6"/>
              </a:solidFill>
              <a:latin typeface="Soleto Bold" charset="0"/>
              <a:ea typeface="Soleto Bold" charset="0"/>
            </a:endParaRPr>
          </a:p>
        </p:txBody>
      </p:sp>
      <p:grpSp>
        <p:nvGrpSpPr>
          <p:cNvPr id="5127" name="Group 8"/>
          <p:cNvGrpSpPr/>
          <p:nvPr/>
        </p:nvGrpSpPr>
        <p:grpSpPr>
          <a:xfrm>
            <a:off x="17808575" y="-4170362"/>
            <a:ext cx="9772650" cy="3775075"/>
            <a:chOff x="11218" y="-2627"/>
            <a:chExt cx="6156" cy="2378"/>
          </a:xfrm>
        </p:grpSpPr>
        <p:sp>
          <p:nvSpPr>
            <p:cNvPr id="5131" name="Oval 9"/>
            <p:cNvSpPr/>
            <p:nvPr/>
          </p:nvSpPr>
          <p:spPr>
            <a:xfrm>
              <a:off x="14996" y="-2627"/>
              <a:ext cx="2378" cy="2378"/>
            </a:xfrm>
            <a:prstGeom prst="ellipse">
              <a:avLst/>
            </a:prstGeom>
            <a:solidFill>
              <a:srgbClr val="0F7576"/>
            </a:solidFill>
            <a:ln w="9525">
              <a:noFill/>
            </a:ln>
          </p:spPr>
          <p:txBody>
            <a:bodyPr wrap="none" anchor="ctr" anchorCtr="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</a:pPr>
              <a:endParaRPr lang="pt-BR" altLang="pt-BR" dirty="0">
                <a:latin typeface="Helvetica Neue" charset="0"/>
              </a:endParaRPr>
            </a:p>
          </p:txBody>
        </p:sp>
        <p:sp>
          <p:nvSpPr>
            <p:cNvPr id="5132" name="Oval 10"/>
            <p:cNvSpPr/>
            <p:nvPr/>
          </p:nvSpPr>
          <p:spPr>
            <a:xfrm>
              <a:off x="13872" y="-2627"/>
              <a:ext cx="2054" cy="2053"/>
            </a:xfrm>
            <a:prstGeom prst="ellipse">
              <a:avLst/>
            </a:prstGeom>
            <a:solidFill>
              <a:srgbClr val="348C77"/>
            </a:solidFill>
            <a:ln w="9525">
              <a:noFill/>
            </a:ln>
          </p:spPr>
          <p:txBody>
            <a:bodyPr wrap="none" anchor="ctr" anchorCtr="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</a:pPr>
              <a:endParaRPr lang="pt-BR" altLang="pt-BR" dirty="0">
                <a:latin typeface="Helvetica Neue" charset="0"/>
              </a:endParaRPr>
            </a:p>
          </p:txBody>
        </p:sp>
        <p:sp>
          <p:nvSpPr>
            <p:cNvPr id="5133" name="Oval 11"/>
            <p:cNvSpPr/>
            <p:nvPr/>
          </p:nvSpPr>
          <p:spPr>
            <a:xfrm>
              <a:off x="13134" y="-2627"/>
              <a:ext cx="1544" cy="1544"/>
            </a:xfrm>
            <a:prstGeom prst="ellipse">
              <a:avLst/>
            </a:prstGeom>
            <a:solidFill>
              <a:srgbClr val="33A79E"/>
            </a:solidFill>
            <a:ln w="9525">
              <a:noFill/>
            </a:ln>
          </p:spPr>
          <p:txBody>
            <a:bodyPr wrap="none" anchor="ctr" anchorCtr="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</a:pPr>
              <a:endParaRPr lang="pt-BR" altLang="pt-BR" dirty="0">
                <a:latin typeface="Helvetica Neue" charset="0"/>
              </a:endParaRPr>
            </a:p>
          </p:txBody>
        </p:sp>
        <p:sp>
          <p:nvSpPr>
            <p:cNvPr id="5134" name="Oval 12"/>
            <p:cNvSpPr/>
            <p:nvPr/>
          </p:nvSpPr>
          <p:spPr>
            <a:xfrm>
              <a:off x="12404" y="-2627"/>
              <a:ext cx="1242" cy="1242"/>
            </a:xfrm>
            <a:prstGeom prst="ellipse">
              <a:avLst/>
            </a:prstGeom>
            <a:solidFill>
              <a:srgbClr val="30B89C"/>
            </a:solidFill>
            <a:ln w="9525">
              <a:noFill/>
            </a:ln>
          </p:spPr>
          <p:txBody>
            <a:bodyPr wrap="none" anchor="ctr" anchorCtr="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</a:pPr>
              <a:endParaRPr lang="pt-BR" altLang="pt-BR" dirty="0">
                <a:latin typeface="Helvetica Neue" charset="0"/>
              </a:endParaRPr>
            </a:p>
          </p:txBody>
        </p:sp>
        <p:sp>
          <p:nvSpPr>
            <p:cNvPr id="5135" name="Oval 13"/>
            <p:cNvSpPr/>
            <p:nvPr/>
          </p:nvSpPr>
          <p:spPr>
            <a:xfrm>
              <a:off x="11760" y="-2627"/>
              <a:ext cx="1056" cy="1056"/>
            </a:xfrm>
            <a:prstGeom prst="ellipse">
              <a:avLst/>
            </a:prstGeom>
            <a:solidFill>
              <a:srgbClr val="2FC6BA"/>
            </a:solidFill>
            <a:ln w="9525">
              <a:noFill/>
            </a:ln>
          </p:spPr>
          <p:txBody>
            <a:bodyPr wrap="none" anchor="ctr" anchorCtr="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</a:pPr>
              <a:endParaRPr lang="pt-BR" altLang="pt-BR" dirty="0">
                <a:latin typeface="Helvetica Neue" charset="0"/>
              </a:endParaRPr>
            </a:p>
          </p:txBody>
        </p:sp>
        <p:sp>
          <p:nvSpPr>
            <p:cNvPr id="5136" name="Oval 14"/>
            <p:cNvSpPr/>
            <p:nvPr/>
          </p:nvSpPr>
          <p:spPr>
            <a:xfrm>
              <a:off x="11218" y="-2627"/>
              <a:ext cx="806" cy="805"/>
            </a:xfrm>
            <a:prstGeom prst="ellipse">
              <a:avLst/>
            </a:prstGeom>
            <a:solidFill>
              <a:srgbClr val="A4DCC5"/>
            </a:solidFill>
            <a:ln w="9525">
              <a:noFill/>
            </a:ln>
          </p:spPr>
          <p:txBody>
            <a:bodyPr wrap="none" anchor="ctr" anchorCtr="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</a:pPr>
              <a:endParaRPr lang="pt-BR" altLang="pt-BR" dirty="0">
                <a:latin typeface="Helvetica Neue" charset="0"/>
              </a:endParaRPr>
            </a:p>
          </p:txBody>
        </p:sp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4" y="2782094"/>
            <a:ext cx="7772400" cy="77724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9837044" y="5378931"/>
            <a:ext cx="1069715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 smtClean="0">
                <a:solidFill>
                  <a:schemeClr val="tx1"/>
                </a:solidFill>
              </a:rPr>
              <a:t>Agora, cada um pode se aventurar</a:t>
            </a:r>
          </a:p>
          <a:p>
            <a:r>
              <a:rPr lang="pt-BR" sz="4800" dirty="0">
                <a:solidFill>
                  <a:schemeClr val="tx1"/>
                </a:solidFill>
              </a:rPr>
              <a:t>n</a:t>
            </a:r>
            <a:r>
              <a:rPr lang="pt-BR" sz="4800" dirty="0" smtClean="0">
                <a:solidFill>
                  <a:schemeClr val="tx1"/>
                </a:solidFill>
              </a:rPr>
              <a:t>o maravilhoso mundo da escrita </a:t>
            </a:r>
          </a:p>
          <a:p>
            <a:r>
              <a:rPr lang="pt-BR" sz="4800" dirty="0" smtClean="0">
                <a:solidFill>
                  <a:schemeClr val="tx1"/>
                </a:solidFill>
              </a:rPr>
              <a:t>E produzir seu próprio trabalho.</a:t>
            </a:r>
            <a:endParaRPr lang="pt-BR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68051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2237" y="-71437"/>
            <a:ext cx="24628475" cy="13858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Text Box 2"/>
          <p:cNvSpPr txBox="1"/>
          <p:nvPr/>
        </p:nvSpPr>
        <p:spPr>
          <a:xfrm>
            <a:off x="6646590" y="2753544"/>
            <a:ext cx="13253720" cy="3054985"/>
          </a:xfrm>
          <a:prstGeom prst="rect">
            <a:avLst/>
          </a:prstGeom>
          <a:noFill/>
          <a:ln w="9525">
            <a:noFill/>
          </a:ln>
        </p:spPr>
        <p:txBody>
          <a:bodyPr wrap="square" lIns="50760" tIns="50760" rIns="50760" bIns="50760" anchor="ctr" anchorCtr="0">
            <a:spAutoFit/>
          </a:bodyPr>
          <a:lstStyle/>
          <a:p>
            <a:pPr algn="ctr" defTabSz="449580" eaLnBrk="1">
              <a:buSzPct val="100000"/>
              <a:tabLst>
                <a:tab pos="0" algn="l"/>
                <a:tab pos="824230" algn="l"/>
                <a:tab pos="1649730" algn="l"/>
                <a:tab pos="2475230" algn="l"/>
                <a:tab pos="3300730" algn="l"/>
                <a:tab pos="4126230" algn="l"/>
                <a:tab pos="4951730" algn="l"/>
                <a:tab pos="5777230" algn="l"/>
                <a:tab pos="6602730" algn="l"/>
                <a:tab pos="7428230" algn="l"/>
                <a:tab pos="8253730" algn="l"/>
                <a:tab pos="9079230" algn="l"/>
                <a:tab pos="9904730" algn="l"/>
                <a:tab pos="10730230" algn="l"/>
              </a:tabLst>
            </a:pPr>
            <a:r>
              <a:rPr lang="pt-BR" altLang="pt-BR" sz="9600" dirty="0">
                <a:solidFill>
                  <a:srgbClr val="000000"/>
                </a:solidFill>
                <a:latin typeface="Soleto Bold" charset="0"/>
                <a:cs typeface="Soleto Bold" charset="0"/>
              </a:rPr>
              <a:t> </a:t>
            </a:r>
          </a:p>
          <a:p>
            <a:pPr algn="ctr" defTabSz="449580" eaLnBrk="1">
              <a:buSzPct val="100000"/>
              <a:tabLst>
                <a:tab pos="0" algn="l"/>
                <a:tab pos="824230" algn="l"/>
                <a:tab pos="1649730" algn="l"/>
                <a:tab pos="2475230" algn="l"/>
                <a:tab pos="3300730" algn="l"/>
                <a:tab pos="4126230" algn="l"/>
                <a:tab pos="4951730" algn="l"/>
                <a:tab pos="5777230" algn="l"/>
                <a:tab pos="6602730" algn="l"/>
                <a:tab pos="7428230" algn="l"/>
                <a:tab pos="8253730" algn="l"/>
                <a:tab pos="9079230" algn="l"/>
                <a:tab pos="9904730" algn="l"/>
                <a:tab pos="10730230" algn="l"/>
              </a:tabLst>
            </a:pPr>
            <a:r>
              <a:rPr lang="pt-BR" altLang="pt-BR" sz="9600" dirty="0" smtClean="0">
                <a:solidFill>
                  <a:srgbClr val="000000"/>
                </a:solidFill>
                <a:latin typeface="Soleto Bold" charset="0"/>
                <a:cs typeface="Soleto Bold" charset="0"/>
              </a:rPr>
              <a:t>OBRIGADO/A!</a:t>
            </a:r>
            <a:endParaRPr lang="pt-BR" altLang="pt-BR" sz="9600" dirty="0">
              <a:solidFill>
                <a:srgbClr val="000000"/>
              </a:solidFill>
              <a:latin typeface="Soleto Bold" charset="0"/>
              <a:ea typeface="Soleto Bold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4288" y="-3836987"/>
            <a:ext cx="1920875" cy="1922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Text Box 3"/>
          <p:cNvSpPr txBox="1"/>
          <p:nvPr/>
        </p:nvSpPr>
        <p:spPr>
          <a:xfrm>
            <a:off x="9802813" y="-3357562"/>
            <a:ext cx="7351712" cy="965200"/>
          </a:xfrm>
          <a:prstGeom prst="rect">
            <a:avLst/>
          </a:prstGeom>
          <a:noFill/>
          <a:ln w="9525">
            <a:noFill/>
          </a:ln>
        </p:spPr>
        <p:txBody>
          <a:bodyPr lIns="50760" tIns="50760" rIns="50760" bIns="50760" anchor="ctr" anchorCtr="0"/>
          <a:lstStyle/>
          <a:p>
            <a:pPr defTabSz="449580" eaLnBrk="1">
              <a:buSzPct val="100000"/>
              <a:tabLst>
                <a:tab pos="0" algn="l"/>
                <a:tab pos="824230" algn="l"/>
                <a:tab pos="1649730" algn="l"/>
                <a:tab pos="2475230" algn="l"/>
                <a:tab pos="3300730" algn="l"/>
                <a:tab pos="4126230" algn="l"/>
                <a:tab pos="4951730" algn="l"/>
                <a:tab pos="5777230" algn="l"/>
                <a:tab pos="6602730" algn="l"/>
                <a:tab pos="7428230" algn="l"/>
                <a:tab pos="8253730" algn="l"/>
                <a:tab pos="9079230" algn="l"/>
                <a:tab pos="9904730" algn="l"/>
                <a:tab pos="10730230" algn="l"/>
              </a:tabLst>
            </a:pPr>
            <a:r>
              <a:rPr lang="pt-BR" altLang="pt-BR" sz="5000" dirty="0">
                <a:solidFill>
                  <a:srgbClr val="00C8BC"/>
                </a:solidFill>
                <a:latin typeface="Chalkboard SE Bold" charset="0"/>
                <a:cs typeface="Chalkboard SE Bold" charset="0"/>
              </a:rPr>
              <a:t>TEMPO DE APRENDER</a:t>
            </a:r>
            <a:endParaRPr lang="pt-BR" altLang="pt-BR" sz="5000" dirty="0">
              <a:solidFill>
                <a:srgbClr val="00C8BC"/>
              </a:solidFill>
              <a:latin typeface="Chalkboard SE Bold" charset="0"/>
              <a:ea typeface="Chalkboard SE Bold" charset="0"/>
            </a:endParaRPr>
          </a:p>
        </p:txBody>
      </p:sp>
      <p:grpSp>
        <p:nvGrpSpPr>
          <p:cNvPr id="5125" name="Group 4"/>
          <p:cNvGrpSpPr/>
          <p:nvPr/>
        </p:nvGrpSpPr>
        <p:grpSpPr>
          <a:xfrm>
            <a:off x="7524750" y="15251113"/>
            <a:ext cx="8137525" cy="1166812"/>
            <a:chOff x="4740" y="9607"/>
            <a:chExt cx="5126" cy="735"/>
          </a:xfrm>
        </p:grpSpPr>
        <p:sp>
          <p:nvSpPr>
            <p:cNvPr id="5137" name="Text Box 5"/>
            <p:cNvSpPr txBox="1"/>
            <p:nvPr/>
          </p:nvSpPr>
          <p:spPr>
            <a:xfrm>
              <a:off x="5633" y="9607"/>
              <a:ext cx="4233" cy="73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50760" tIns="50760" rIns="50760" bIns="50760" anchor="ctr" anchorCtr="0">
              <a:spAutoFit/>
            </a:bodyPr>
            <a:lstStyle/>
            <a:p>
              <a:pPr marL="342900" indent="-340995" defTabSz="449580" eaLnBrk="1">
                <a:buSzPct val="100000"/>
                <a:tabLst>
                  <a:tab pos="342900" algn="l"/>
                  <a:tab pos="1167130" algn="l"/>
                  <a:tab pos="1992630" algn="l"/>
                  <a:tab pos="2818130" algn="l"/>
                  <a:tab pos="3643630" algn="l"/>
                  <a:tab pos="4469130" algn="l"/>
                  <a:tab pos="5294630" algn="l"/>
                  <a:tab pos="6120130" algn="l"/>
                  <a:tab pos="6945630" algn="l"/>
                  <a:tab pos="7771130" algn="l"/>
                  <a:tab pos="8596630" algn="l"/>
                  <a:tab pos="9422130" algn="l"/>
                  <a:tab pos="10247630" algn="l"/>
                  <a:tab pos="11073130" algn="l"/>
                </a:tabLst>
              </a:pPr>
              <a:r>
                <a:rPr lang="pt-BR" altLang="pt-BR" sz="3500" dirty="0">
                  <a:solidFill>
                    <a:srgbClr val="FDF7B6"/>
                  </a:solidFill>
                  <a:latin typeface="Soleto Bold" charset="0"/>
                  <a:cs typeface="Soleto Bold" charset="0"/>
                </a:rPr>
                <a:t>Aprovação da Lei do Programa</a:t>
              </a:r>
            </a:p>
            <a:p>
              <a:pPr marL="342900" indent="-340995" defTabSz="449580" eaLnBrk="1">
                <a:buSzPct val="100000"/>
                <a:tabLst>
                  <a:tab pos="342900" algn="l"/>
                  <a:tab pos="1167130" algn="l"/>
                  <a:tab pos="1992630" algn="l"/>
                  <a:tab pos="2818130" algn="l"/>
                  <a:tab pos="3643630" algn="l"/>
                  <a:tab pos="4469130" algn="l"/>
                  <a:tab pos="5294630" algn="l"/>
                  <a:tab pos="6120130" algn="l"/>
                  <a:tab pos="6945630" algn="l"/>
                  <a:tab pos="7771130" algn="l"/>
                  <a:tab pos="8596630" algn="l"/>
                  <a:tab pos="9422130" algn="l"/>
                  <a:tab pos="10247630" algn="l"/>
                  <a:tab pos="11073130" algn="l"/>
                </a:tabLst>
              </a:pPr>
              <a:r>
                <a:rPr lang="pt-BR" altLang="pt-BR" sz="3500" dirty="0">
                  <a:solidFill>
                    <a:srgbClr val="FDF7B6"/>
                  </a:solidFill>
                  <a:latin typeface="Soleto Bold" charset="0"/>
                  <a:cs typeface="Soleto Bold" charset="0"/>
                </a:rPr>
                <a:t>Mais Infância Ceará</a:t>
              </a:r>
              <a:endParaRPr lang="pt-BR" altLang="pt-BR" sz="3500" dirty="0">
                <a:solidFill>
                  <a:srgbClr val="FDF7B6"/>
                </a:solidFill>
                <a:latin typeface="Soleto Bold" charset="0"/>
                <a:ea typeface="Soleto Bold" charset="0"/>
              </a:endParaRPr>
            </a:p>
          </p:txBody>
        </p:sp>
        <p:sp>
          <p:nvSpPr>
            <p:cNvPr id="5138" name="Oval 6"/>
            <p:cNvSpPr/>
            <p:nvPr/>
          </p:nvSpPr>
          <p:spPr>
            <a:xfrm>
              <a:off x="4740" y="9706"/>
              <a:ext cx="537" cy="537"/>
            </a:xfrm>
            <a:prstGeom prst="ellipse">
              <a:avLst/>
            </a:prstGeom>
            <a:solidFill>
              <a:srgbClr val="00C8BC"/>
            </a:solidFill>
            <a:ln w="9525">
              <a:noFill/>
            </a:ln>
          </p:spPr>
          <p:txBody>
            <a:bodyPr lIns="0" tIns="0" rIns="0" bIns="0" anchor="ctr" anchorCtr="0"/>
            <a:lstStyle/>
            <a:p>
              <a:pPr algn="ctr" defTabSz="449580" eaLnBrk="1">
                <a:buSzPct val="100000"/>
                <a:tabLst>
                  <a:tab pos="0" algn="l"/>
                  <a:tab pos="824230" algn="l"/>
                  <a:tab pos="1649730" algn="l"/>
                  <a:tab pos="2475230" algn="l"/>
                  <a:tab pos="3300730" algn="l"/>
                  <a:tab pos="4126230" algn="l"/>
                  <a:tab pos="4951730" algn="l"/>
                  <a:tab pos="5777230" algn="l"/>
                  <a:tab pos="6602730" algn="l"/>
                  <a:tab pos="7428230" algn="l"/>
                  <a:tab pos="8253730" algn="l"/>
                  <a:tab pos="9079230" algn="l"/>
                  <a:tab pos="9904730" algn="l"/>
                  <a:tab pos="10730230" algn="l"/>
                </a:tabLst>
              </a:pPr>
              <a:r>
                <a:rPr lang="pt-BR" altLang="pt-BR" sz="3500" dirty="0">
                  <a:solidFill>
                    <a:srgbClr val="FFFFFF"/>
                  </a:solidFill>
                  <a:latin typeface="Soleto Bold" charset="0"/>
                  <a:cs typeface="Soleto Bold" charset="0"/>
                </a:rPr>
                <a:t>01</a:t>
              </a:r>
              <a:endParaRPr lang="pt-BR" altLang="pt-BR" sz="3500" dirty="0">
                <a:solidFill>
                  <a:srgbClr val="FFFFFF"/>
                </a:solidFill>
                <a:latin typeface="Soleto Bold" charset="0"/>
                <a:ea typeface="Soleto Bold" charset="0"/>
              </a:endParaRPr>
            </a:p>
          </p:txBody>
        </p:sp>
      </p:grpSp>
      <p:sp>
        <p:nvSpPr>
          <p:cNvPr id="5126" name="Text Box 7"/>
          <p:cNvSpPr txBox="1"/>
          <p:nvPr/>
        </p:nvSpPr>
        <p:spPr>
          <a:xfrm>
            <a:off x="-6562725" y="-4160837"/>
            <a:ext cx="5735638" cy="3759200"/>
          </a:xfrm>
          <a:prstGeom prst="rect">
            <a:avLst/>
          </a:prstGeom>
          <a:noFill/>
          <a:ln w="9525">
            <a:noFill/>
          </a:ln>
        </p:spPr>
        <p:txBody>
          <a:bodyPr wrap="none" lIns="50760" tIns="50760" rIns="50760" bIns="50760" anchor="ctr" anchorCtr="0">
            <a:spAutoFit/>
          </a:bodyPr>
          <a:lstStyle/>
          <a:p>
            <a:pPr marL="342900" indent="-340995" algn="ctr" defTabSz="449580" eaLnBrk="1">
              <a:buSzPct val="100000"/>
              <a:tabLst>
                <a:tab pos="342900" algn="l"/>
                <a:tab pos="1167130" algn="l"/>
                <a:tab pos="1992630" algn="l"/>
                <a:tab pos="2818130" algn="l"/>
                <a:tab pos="3643630" algn="l"/>
                <a:tab pos="4469130" algn="l"/>
                <a:tab pos="5294630" algn="l"/>
                <a:tab pos="6120130" algn="l"/>
                <a:tab pos="6945630" algn="l"/>
                <a:tab pos="7771130" algn="l"/>
                <a:tab pos="8596630" algn="l"/>
                <a:tab pos="9422130" algn="l"/>
                <a:tab pos="10247630" algn="l"/>
                <a:tab pos="11073130" algn="l"/>
              </a:tabLst>
            </a:pPr>
            <a:r>
              <a:rPr lang="pt-BR" altLang="pt-BR" sz="8000" dirty="0">
                <a:solidFill>
                  <a:srgbClr val="FDF7B6"/>
                </a:solidFill>
                <a:latin typeface="Soleto Bold" charset="0"/>
                <a:cs typeface="Soleto Bold" charset="0"/>
              </a:rPr>
              <a:t>Ações</a:t>
            </a:r>
          </a:p>
          <a:p>
            <a:pPr marL="342900" indent="-340995" algn="ctr" defTabSz="449580" eaLnBrk="1">
              <a:buSzPct val="100000"/>
              <a:tabLst>
                <a:tab pos="342900" algn="l"/>
                <a:tab pos="1167130" algn="l"/>
                <a:tab pos="1992630" algn="l"/>
                <a:tab pos="2818130" algn="l"/>
                <a:tab pos="3643630" algn="l"/>
                <a:tab pos="4469130" algn="l"/>
                <a:tab pos="5294630" algn="l"/>
                <a:tab pos="6120130" algn="l"/>
                <a:tab pos="6945630" algn="l"/>
                <a:tab pos="7771130" algn="l"/>
                <a:tab pos="8596630" algn="l"/>
                <a:tab pos="9422130" algn="l"/>
                <a:tab pos="10247630" algn="l"/>
                <a:tab pos="11073130" algn="l"/>
              </a:tabLst>
            </a:pPr>
            <a:r>
              <a:rPr lang="pt-BR" altLang="pt-BR" sz="6000" dirty="0">
                <a:solidFill>
                  <a:srgbClr val="FDF7B6"/>
                </a:solidFill>
                <a:latin typeface="Soleto Bold" charset="0"/>
                <a:cs typeface="Soleto Bold" charset="0"/>
              </a:rPr>
              <a:t>Previstas para</a:t>
            </a:r>
          </a:p>
          <a:p>
            <a:pPr marL="342900" indent="-340995" algn="ctr" defTabSz="449580" eaLnBrk="1">
              <a:buSzPct val="100000"/>
              <a:tabLst>
                <a:tab pos="342900" algn="l"/>
                <a:tab pos="1167130" algn="l"/>
                <a:tab pos="1992630" algn="l"/>
                <a:tab pos="2818130" algn="l"/>
                <a:tab pos="3643630" algn="l"/>
                <a:tab pos="4469130" algn="l"/>
                <a:tab pos="5294630" algn="l"/>
                <a:tab pos="6120130" algn="l"/>
                <a:tab pos="6945630" algn="l"/>
                <a:tab pos="7771130" algn="l"/>
                <a:tab pos="8596630" algn="l"/>
                <a:tab pos="9422130" algn="l"/>
                <a:tab pos="10247630" algn="l"/>
                <a:tab pos="11073130" algn="l"/>
              </a:tabLst>
            </a:pPr>
            <a:r>
              <a:rPr lang="pt-BR" altLang="pt-BR" sz="10000" dirty="0">
                <a:solidFill>
                  <a:srgbClr val="FDF7B6"/>
                </a:solidFill>
                <a:latin typeface="Soleto Bold" charset="0"/>
                <a:cs typeface="Soleto Bold" charset="0"/>
              </a:rPr>
              <a:t>2019</a:t>
            </a:r>
            <a:endParaRPr lang="pt-BR" altLang="pt-BR" sz="10000" dirty="0">
              <a:solidFill>
                <a:srgbClr val="FDF7B6"/>
              </a:solidFill>
              <a:latin typeface="Soleto Bold" charset="0"/>
              <a:ea typeface="Soleto Bold" charset="0"/>
            </a:endParaRPr>
          </a:p>
        </p:txBody>
      </p:sp>
      <p:grpSp>
        <p:nvGrpSpPr>
          <p:cNvPr id="5127" name="Group 8"/>
          <p:cNvGrpSpPr/>
          <p:nvPr/>
        </p:nvGrpSpPr>
        <p:grpSpPr>
          <a:xfrm>
            <a:off x="17808575" y="-4170362"/>
            <a:ext cx="9772650" cy="3775075"/>
            <a:chOff x="11218" y="-2627"/>
            <a:chExt cx="6156" cy="2378"/>
          </a:xfrm>
        </p:grpSpPr>
        <p:sp>
          <p:nvSpPr>
            <p:cNvPr id="5131" name="Oval 9"/>
            <p:cNvSpPr/>
            <p:nvPr/>
          </p:nvSpPr>
          <p:spPr>
            <a:xfrm>
              <a:off x="14996" y="-2627"/>
              <a:ext cx="2378" cy="2378"/>
            </a:xfrm>
            <a:prstGeom prst="ellipse">
              <a:avLst/>
            </a:prstGeom>
            <a:solidFill>
              <a:srgbClr val="0F7576"/>
            </a:solidFill>
            <a:ln w="9525">
              <a:noFill/>
            </a:ln>
          </p:spPr>
          <p:txBody>
            <a:bodyPr wrap="none" anchor="ctr" anchorCtr="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</a:pPr>
              <a:endParaRPr lang="pt-BR" altLang="pt-BR" dirty="0">
                <a:latin typeface="Helvetica Neue" charset="0"/>
              </a:endParaRPr>
            </a:p>
          </p:txBody>
        </p:sp>
        <p:sp>
          <p:nvSpPr>
            <p:cNvPr id="5132" name="Oval 10"/>
            <p:cNvSpPr/>
            <p:nvPr/>
          </p:nvSpPr>
          <p:spPr>
            <a:xfrm>
              <a:off x="13872" y="-2627"/>
              <a:ext cx="2054" cy="2053"/>
            </a:xfrm>
            <a:prstGeom prst="ellipse">
              <a:avLst/>
            </a:prstGeom>
            <a:solidFill>
              <a:srgbClr val="348C77"/>
            </a:solidFill>
            <a:ln w="9525">
              <a:noFill/>
            </a:ln>
          </p:spPr>
          <p:txBody>
            <a:bodyPr wrap="none" anchor="ctr" anchorCtr="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</a:pPr>
              <a:endParaRPr lang="pt-BR" altLang="pt-BR" dirty="0">
                <a:latin typeface="Helvetica Neue" charset="0"/>
              </a:endParaRPr>
            </a:p>
          </p:txBody>
        </p:sp>
        <p:sp>
          <p:nvSpPr>
            <p:cNvPr id="5133" name="Oval 11"/>
            <p:cNvSpPr/>
            <p:nvPr/>
          </p:nvSpPr>
          <p:spPr>
            <a:xfrm>
              <a:off x="13134" y="-2627"/>
              <a:ext cx="1544" cy="1544"/>
            </a:xfrm>
            <a:prstGeom prst="ellipse">
              <a:avLst/>
            </a:prstGeom>
            <a:solidFill>
              <a:srgbClr val="33A79E"/>
            </a:solidFill>
            <a:ln w="9525">
              <a:noFill/>
            </a:ln>
          </p:spPr>
          <p:txBody>
            <a:bodyPr wrap="none" anchor="ctr" anchorCtr="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</a:pPr>
              <a:endParaRPr lang="pt-BR" altLang="pt-BR" dirty="0">
                <a:latin typeface="Helvetica Neue" charset="0"/>
              </a:endParaRPr>
            </a:p>
          </p:txBody>
        </p:sp>
        <p:sp>
          <p:nvSpPr>
            <p:cNvPr id="5134" name="Oval 12"/>
            <p:cNvSpPr/>
            <p:nvPr/>
          </p:nvSpPr>
          <p:spPr>
            <a:xfrm>
              <a:off x="12404" y="-2627"/>
              <a:ext cx="1242" cy="1242"/>
            </a:xfrm>
            <a:prstGeom prst="ellipse">
              <a:avLst/>
            </a:prstGeom>
            <a:solidFill>
              <a:srgbClr val="30B89C"/>
            </a:solidFill>
            <a:ln w="9525">
              <a:noFill/>
            </a:ln>
          </p:spPr>
          <p:txBody>
            <a:bodyPr wrap="none" anchor="ctr" anchorCtr="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</a:pPr>
              <a:endParaRPr lang="pt-BR" altLang="pt-BR" dirty="0">
                <a:latin typeface="Helvetica Neue" charset="0"/>
              </a:endParaRPr>
            </a:p>
          </p:txBody>
        </p:sp>
        <p:sp>
          <p:nvSpPr>
            <p:cNvPr id="5135" name="Oval 13"/>
            <p:cNvSpPr/>
            <p:nvPr/>
          </p:nvSpPr>
          <p:spPr>
            <a:xfrm>
              <a:off x="11760" y="-2627"/>
              <a:ext cx="1056" cy="1056"/>
            </a:xfrm>
            <a:prstGeom prst="ellipse">
              <a:avLst/>
            </a:prstGeom>
            <a:solidFill>
              <a:srgbClr val="2FC6BA"/>
            </a:solidFill>
            <a:ln w="9525">
              <a:noFill/>
            </a:ln>
          </p:spPr>
          <p:txBody>
            <a:bodyPr wrap="none" anchor="ctr" anchorCtr="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</a:pPr>
              <a:endParaRPr lang="pt-BR" altLang="pt-BR" dirty="0">
                <a:latin typeface="Helvetica Neue" charset="0"/>
              </a:endParaRPr>
            </a:p>
          </p:txBody>
        </p:sp>
        <p:sp>
          <p:nvSpPr>
            <p:cNvPr id="5136" name="Oval 14"/>
            <p:cNvSpPr/>
            <p:nvPr/>
          </p:nvSpPr>
          <p:spPr>
            <a:xfrm>
              <a:off x="11218" y="-2627"/>
              <a:ext cx="806" cy="805"/>
            </a:xfrm>
            <a:prstGeom prst="ellipse">
              <a:avLst/>
            </a:prstGeom>
            <a:solidFill>
              <a:srgbClr val="A4DCC5"/>
            </a:solidFill>
            <a:ln w="9525">
              <a:noFill/>
            </a:ln>
          </p:spPr>
          <p:txBody>
            <a:bodyPr wrap="none" anchor="ctr" anchorCtr="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</a:pPr>
              <a:endParaRPr lang="pt-BR" altLang="pt-BR" dirty="0">
                <a:latin typeface="Helvetica Neue" charset="0"/>
              </a:endParaRPr>
            </a:p>
          </p:txBody>
        </p:sp>
      </p:grpSp>
      <p:sp>
        <p:nvSpPr>
          <p:cNvPr id="40987" name="Text Box 27"/>
          <p:cNvSpPr txBox="1"/>
          <p:nvPr/>
        </p:nvSpPr>
        <p:spPr>
          <a:xfrm>
            <a:off x="1390006" y="911394"/>
            <a:ext cx="7091604" cy="1087396"/>
          </a:xfrm>
          <a:prstGeom prst="rect">
            <a:avLst/>
          </a:prstGeom>
          <a:noFill/>
          <a:ln w="9525">
            <a:noFill/>
          </a:ln>
        </p:spPr>
        <p:txBody>
          <a:bodyPr wrap="none" lIns="50760" tIns="50760" rIns="50760" bIns="50760" anchor="ctr" anchorCtr="0">
            <a:spAutoFit/>
          </a:bodyPr>
          <a:lstStyle/>
          <a:p>
            <a:pPr defTabSz="449580" eaLnBrk="1">
              <a:buSzPct val="100000"/>
              <a:tabLst>
                <a:tab pos="0" algn="l"/>
                <a:tab pos="824230" algn="l"/>
                <a:tab pos="1649730" algn="l"/>
                <a:tab pos="2475230" algn="l"/>
                <a:tab pos="3300730" algn="l"/>
                <a:tab pos="4126230" algn="l"/>
                <a:tab pos="4951730" algn="l"/>
                <a:tab pos="5777230" algn="l"/>
                <a:tab pos="6602730" algn="l"/>
                <a:tab pos="7428230" algn="l"/>
                <a:tab pos="8253730" algn="l"/>
                <a:tab pos="9079230" algn="l"/>
                <a:tab pos="9904730" algn="l"/>
                <a:tab pos="10730230" algn="l"/>
              </a:tabLst>
            </a:pPr>
            <a:r>
              <a:rPr lang="pt-BR" altLang="pt-BR" sz="3200" dirty="0" smtClean="0">
                <a:solidFill>
                  <a:srgbClr val="FD8772"/>
                </a:solidFill>
                <a:latin typeface="Chalkboard SE Bold" charset="0"/>
                <a:cs typeface="Chalkboard SE Bold" charset="0"/>
              </a:rPr>
              <a:t>Nome e </a:t>
            </a:r>
          </a:p>
          <a:p>
            <a:pPr defTabSz="449580" eaLnBrk="1">
              <a:buSzPct val="100000"/>
              <a:tabLst>
                <a:tab pos="0" algn="l"/>
                <a:tab pos="824230" algn="l"/>
                <a:tab pos="1649730" algn="l"/>
                <a:tab pos="2475230" algn="l"/>
                <a:tab pos="3300730" algn="l"/>
                <a:tab pos="4126230" algn="l"/>
                <a:tab pos="4951730" algn="l"/>
                <a:tab pos="5777230" algn="l"/>
                <a:tab pos="6602730" algn="l"/>
                <a:tab pos="7428230" algn="l"/>
                <a:tab pos="8253730" algn="l"/>
                <a:tab pos="9079230" algn="l"/>
                <a:tab pos="9904730" algn="l"/>
                <a:tab pos="10730230" algn="l"/>
              </a:tabLst>
            </a:pPr>
            <a:r>
              <a:rPr lang="pt-BR" altLang="pt-BR" sz="3200" dirty="0" smtClean="0">
                <a:solidFill>
                  <a:srgbClr val="FD8772"/>
                </a:solidFill>
                <a:latin typeface="Chalkboard SE Bold" charset="0"/>
                <a:cs typeface="Chalkboard SE Bold" charset="0"/>
              </a:rPr>
              <a:t>uma história que lembra da infância</a:t>
            </a:r>
            <a:endParaRPr lang="pt-BR" altLang="pt-BR" sz="1800" dirty="0">
              <a:solidFill>
                <a:srgbClr val="FD8772"/>
              </a:solidFill>
              <a:latin typeface="Chalkboard SE Bold" charset="0"/>
              <a:ea typeface="Chalkboard SE Bold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822054" y="2753544"/>
            <a:ext cx="21026336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449580">
              <a:buClrTx/>
              <a:buSzTx/>
              <a:buFontTx/>
              <a:buNone/>
              <a:defRPr/>
            </a:pPr>
            <a:r>
              <a:rPr kumimoji="0" lang="pt-BR" sz="9600" kern="1200" cap="none" spc="0" normalizeH="0" baseline="0" noProof="0" dirty="0" smtClean="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rPr>
              <a:t>Acolhida </a:t>
            </a:r>
          </a:p>
          <a:p>
            <a:pPr marR="0" algn="ctr" defTabSz="449580">
              <a:buClrTx/>
              <a:buSzTx/>
              <a:buFontTx/>
              <a:buNone/>
              <a:defRPr/>
            </a:pPr>
            <a:r>
              <a:rPr kumimoji="0" lang="pt-BR" sz="9600" kern="1200" cap="none" spc="0" normalizeH="0" baseline="0" noProof="0" dirty="0" smtClean="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rPr>
              <a:t> </a:t>
            </a:r>
            <a:r>
              <a:rPr kumimoji="0" lang="pt-BR" sz="8000" kern="1200" cap="none" spc="0" normalizeH="0" baseline="0" noProof="0" dirty="0" smtClean="0">
                <a:solidFill>
                  <a:schemeClr val="tx1"/>
                </a:solidFill>
                <a:cs typeface="Helvetica Neue" charset="0"/>
              </a:rPr>
              <a:t>S</a:t>
            </a:r>
            <a:r>
              <a:rPr lang="pt-BR" sz="8000" dirty="0" smtClean="0">
                <a:solidFill>
                  <a:schemeClr val="tx1"/>
                </a:solidFill>
                <a:cs typeface="Helvetica Neue" charset="0"/>
              </a:rPr>
              <a:t>e </a:t>
            </a:r>
            <a:r>
              <a:rPr lang="pt-BR" sz="8000" dirty="0">
                <a:solidFill>
                  <a:schemeClr val="tx1"/>
                </a:solidFill>
                <a:cs typeface="Helvetica Neue" charset="0"/>
              </a:rPr>
              <a:t>apresente e </a:t>
            </a:r>
            <a:r>
              <a:rPr lang="pt-BR" sz="8000" dirty="0" smtClean="0">
                <a:solidFill>
                  <a:schemeClr val="tx1"/>
                </a:solidFill>
                <a:cs typeface="Helvetica Neue" charset="0"/>
              </a:rPr>
              <a:t>fale de uma história ou fato inusitado que </a:t>
            </a:r>
            <a:r>
              <a:rPr lang="pt-BR" sz="8000" dirty="0">
                <a:solidFill>
                  <a:schemeClr val="tx1"/>
                </a:solidFill>
                <a:cs typeface="Helvetica Neue" charset="0"/>
              </a:rPr>
              <a:t>o faz lembrar </a:t>
            </a:r>
            <a:r>
              <a:rPr lang="pt-BR" sz="8000" dirty="0" smtClean="0">
                <a:solidFill>
                  <a:schemeClr val="tx1"/>
                </a:solidFill>
                <a:cs typeface="Helvetica Neue" charset="0"/>
              </a:rPr>
              <a:t>da sua  </a:t>
            </a:r>
            <a:r>
              <a:rPr lang="pt-BR" sz="8000" dirty="0">
                <a:solidFill>
                  <a:schemeClr val="tx1"/>
                </a:solidFill>
                <a:cs typeface="Helvetica Neue" charset="0"/>
              </a:rPr>
              <a:t>infância</a:t>
            </a:r>
            <a:r>
              <a:rPr lang="pt-BR" sz="8000" dirty="0" smtClean="0">
                <a:solidFill>
                  <a:schemeClr val="tx1"/>
                </a:solidFill>
                <a:cs typeface="Helvetica Neue" charset="0"/>
              </a:rPr>
              <a:t>. </a:t>
            </a:r>
            <a:endParaRPr kumimoji="0" lang="pt-BR" sz="8000" kern="1200" cap="none" spc="0" normalizeH="0" baseline="0" noProof="0" dirty="0">
              <a:solidFill>
                <a:schemeClr val="tx1"/>
              </a:solidFill>
              <a:cs typeface="Helvetica Neue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12" y="8166343"/>
            <a:ext cx="28022132" cy="560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53211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4288" y="-3836987"/>
            <a:ext cx="1920875" cy="1922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Text Box 3"/>
          <p:cNvSpPr txBox="1"/>
          <p:nvPr/>
        </p:nvSpPr>
        <p:spPr>
          <a:xfrm>
            <a:off x="9802813" y="-3357562"/>
            <a:ext cx="7351712" cy="965200"/>
          </a:xfrm>
          <a:prstGeom prst="rect">
            <a:avLst/>
          </a:prstGeom>
          <a:noFill/>
          <a:ln w="9525">
            <a:noFill/>
          </a:ln>
        </p:spPr>
        <p:txBody>
          <a:bodyPr lIns="50760" tIns="50760" rIns="50760" bIns="50760" anchor="ctr" anchorCtr="0"/>
          <a:lstStyle/>
          <a:p>
            <a:pPr defTabSz="449580" eaLnBrk="1">
              <a:buSzPct val="100000"/>
              <a:tabLst>
                <a:tab pos="0" algn="l"/>
                <a:tab pos="824230" algn="l"/>
                <a:tab pos="1649730" algn="l"/>
                <a:tab pos="2475230" algn="l"/>
                <a:tab pos="3300730" algn="l"/>
                <a:tab pos="4126230" algn="l"/>
                <a:tab pos="4951730" algn="l"/>
                <a:tab pos="5777230" algn="l"/>
                <a:tab pos="6602730" algn="l"/>
                <a:tab pos="7428230" algn="l"/>
                <a:tab pos="8253730" algn="l"/>
                <a:tab pos="9079230" algn="l"/>
                <a:tab pos="9904730" algn="l"/>
                <a:tab pos="10730230" algn="l"/>
              </a:tabLst>
            </a:pPr>
            <a:r>
              <a:rPr lang="pt-BR" altLang="pt-BR" sz="5000" dirty="0">
                <a:solidFill>
                  <a:srgbClr val="00C8BC"/>
                </a:solidFill>
                <a:latin typeface="Chalkboard SE Bold" charset="0"/>
                <a:cs typeface="Chalkboard SE Bold" charset="0"/>
              </a:rPr>
              <a:t>TEMPO DE APRENDER</a:t>
            </a:r>
            <a:endParaRPr lang="pt-BR" altLang="pt-BR" sz="5000" dirty="0">
              <a:solidFill>
                <a:srgbClr val="00C8BC"/>
              </a:solidFill>
              <a:latin typeface="Chalkboard SE Bold" charset="0"/>
              <a:ea typeface="Chalkboard SE Bold" charset="0"/>
            </a:endParaRPr>
          </a:p>
        </p:txBody>
      </p:sp>
      <p:grpSp>
        <p:nvGrpSpPr>
          <p:cNvPr id="5125" name="Group 4"/>
          <p:cNvGrpSpPr/>
          <p:nvPr/>
        </p:nvGrpSpPr>
        <p:grpSpPr>
          <a:xfrm>
            <a:off x="7524750" y="15251113"/>
            <a:ext cx="8137525" cy="1166812"/>
            <a:chOff x="4740" y="9607"/>
            <a:chExt cx="5126" cy="735"/>
          </a:xfrm>
        </p:grpSpPr>
        <p:sp>
          <p:nvSpPr>
            <p:cNvPr id="5137" name="Text Box 5"/>
            <p:cNvSpPr txBox="1"/>
            <p:nvPr/>
          </p:nvSpPr>
          <p:spPr>
            <a:xfrm>
              <a:off x="5633" y="9607"/>
              <a:ext cx="4233" cy="73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50760" tIns="50760" rIns="50760" bIns="50760" anchor="ctr" anchorCtr="0">
              <a:spAutoFit/>
            </a:bodyPr>
            <a:lstStyle/>
            <a:p>
              <a:pPr marL="342900" indent="-340995" defTabSz="449580" eaLnBrk="1">
                <a:buSzPct val="100000"/>
                <a:tabLst>
                  <a:tab pos="342900" algn="l"/>
                  <a:tab pos="1167130" algn="l"/>
                  <a:tab pos="1992630" algn="l"/>
                  <a:tab pos="2818130" algn="l"/>
                  <a:tab pos="3643630" algn="l"/>
                  <a:tab pos="4469130" algn="l"/>
                  <a:tab pos="5294630" algn="l"/>
                  <a:tab pos="6120130" algn="l"/>
                  <a:tab pos="6945630" algn="l"/>
                  <a:tab pos="7771130" algn="l"/>
                  <a:tab pos="8596630" algn="l"/>
                  <a:tab pos="9422130" algn="l"/>
                  <a:tab pos="10247630" algn="l"/>
                  <a:tab pos="11073130" algn="l"/>
                </a:tabLst>
              </a:pPr>
              <a:r>
                <a:rPr lang="pt-BR" altLang="pt-BR" sz="3500" dirty="0">
                  <a:solidFill>
                    <a:srgbClr val="FDF7B6"/>
                  </a:solidFill>
                  <a:latin typeface="Soleto Bold" charset="0"/>
                  <a:cs typeface="Soleto Bold" charset="0"/>
                </a:rPr>
                <a:t>Aprovação da Lei do Programa</a:t>
              </a:r>
            </a:p>
            <a:p>
              <a:pPr marL="342900" indent="-340995" defTabSz="449580" eaLnBrk="1">
                <a:buSzPct val="100000"/>
                <a:tabLst>
                  <a:tab pos="342900" algn="l"/>
                  <a:tab pos="1167130" algn="l"/>
                  <a:tab pos="1992630" algn="l"/>
                  <a:tab pos="2818130" algn="l"/>
                  <a:tab pos="3643630" algn="l"/>
                  <a:tab pos="4469130" algn="l"/>
                  <a:tab pos="5294630" algn="l"/>
                  <a:tab pos="6120130" algn="l"/>
                  <a:tab pos="6945630" algn="l"/>
                  <a:tab pos="7771130" algn="l"/>
                  <a:tab pos="8596630" algn="l"/>
                  <a:tab pos="9422130" algn="l"/>
                  <a:tab pos="10247630" algn="l"/>
                  <a:tab pos="11073130" algn="l"/>
                </a:tabLst>
              </a:pPr>
              <a:r>
                <a:rPr lang="pt-BR" altLang="pt-BR" sz="3500" dirty="0">
                  <a:solidFill>
                    <a:srgbClr val="FDF7B6"/>
                  </a:solidFill>
                  <a:latin typeface="Soleto Bold" charset="0"/>
                  <a:cs typeface="Soleto Bold" charset="0"/>
                </a:rPr>
                <a:t>Mais Infância Ceará</a:t>
              </a:r>
              <a:endParaRPr lang="pt-BR" altLang="pt-BR" sz="3500" dirty="0">
                <a:solidFill>
                  <a:srgbClr val="FDF7B6"/>
                </a:solidFill>
                <a:latin typeface="Soleto Bold" charset="0"/>
                <a:ea typeface="Soleto Bold" charset="0"/>
              </a:endParaRPr>
            </a:p>
          </p:txBody>
        </p:sp>
        <p:sp>
          <p:nvSpPr>
            <p:cNvPr id="5138" name="Oval 6"/>
            <p:cNvSpPr/>
            <p:nvPr/>
          </p:nvSpPr>
          <p:spPr>
            <a:xfrm>
              <a:off x="4740" y="9706"/>
              <a:ext cx="537" cy="537"/>
            </a:xfrm>
            <a:prstGeom prst="ellipse">
              <a:avLst/>
            </a:prstGeom>
            <a:solidFill>
              <a:srgbClr val="00C8BC"/>
            </a:solidFill>
            <a:ln w="9525">
              <a:noFill/>
            </a:ln>
          </p:spPr>
          <p:txBody>
            <a:bodyPr lIns="0" tIns="0" rIns="0" bIns="0" anchor="ctr" anchorCtr="0"/>
            <a:lstStyle/>
            <a:p>
              <a:pPr algn="ctr" defTabSz="449580" eaLnBrk="1">
                <a:buSzPct val="100000"/>
                <a:tabLst>
                  <a:tab pos="0" algn="l"/>
                  <a:tab pos="824230" algn="l"/>
                  <a:tab pos="1649730" algn="l"/>
                  <a:tab pos="2475230" algn="l"/>
                  <a:tab pos="3300730" algn="l"/>
                  <a:tab pos="4126230" algn="l"/>
                  <a:tab pos="4951730" algn="l"/>
                  <a:tab pos="5777230" algn="l"/>
                  <a:tab pos="6602730" algn="l"/>
                  <a:tab pos="7428230" algn="l"/>
                  <a:tab pos="8253730" algn="l"/>
                  <a:tab pos="9079230" algn="l"/>
                  <a:tab pos="9904730" algn="l"/>
                  <a:tab pos="10730230" algn="l"/>
                </a:tabLst>
              </a:pPr>
              <a:r>
                <a:rPr lang="pt-BR" altLang="pt-BR" sz="3500" dirty="0">
                  <a:solidFill>
                    <a:srgbClr val="FFFFFF"/>
                  </a:solidFill>
                  <a:latin typeface="Soleto Bold" charset="0"/>
                  <a:cs typeface="Soleto Bold" charset="0"/>
                </a:rPr>
                <a:t>01</a:t>
              </a:r>
              <a:endParaRPr lang="pt-BR" altLang="pt-BR" sz="3500" dirty="0">
                <a:solidFill>
                  <a:srgbClr val="FFFFFF"/>
                </a:solidFill>
                <a:latin typeface="Soleto Bold" charset="0"/>
                <a:ea typeface="Soleto Bold" charset="0"/>
              </a:endParaRPr>
            </a:p>
          </p:txBody>
        </p:sp>
      </p:grpSp>
      <p:sp>
        <p:nvSpPr>
          <p:cNvPr id="5126" name="Text Box 7"/>
          <p:cNvSpPr txBox="1"/>
          <p:nvPr/>
        </p:nvSpPr>
        <p:spPr>
          <a:xfrm>
            <a:off x="-6562725" y="-4160837"/>
            <a:ext cx="5735638" cy="3759200"/>
          </a:xfrm>
          <a:prstGeom prst="rect">
            <a:avLst/>
          </a:prstGeom>
          <a:noFill/>
          <a:ln w="9525">
            <a:noFill/>
          </a:ln>
        </p:spPr>
        <p:txBody>
          <a:bodyPr wrap="none" lIns="50760" tIns="50760" rIns="50760" bIns="50760" anchor="ctr" anchorCtr="0">
            <a:spAutoFit/>
          </a:bodyPr>
          <a:lstStyle/>
          <a:p>
            <a:pPr marL="342900" indent="-340995" algn="ctr" defTabSz="449580" eaLnBrk="1">
              <a:buSzPct val="100000"/>
              <a:tabLst>
                <a:tab pos="342900" algn="l"/>
                <a:tab pos="1167130" algn="l"/>
                <a:tab pos="1992630" algn="l"/>
                <a:tab pos="2818130" algn="l"/>
                <a:tab pos="3643630" algn="l"/>
                <a:tab pos="4469130" algn="l"/>
                <a:tab pos="5294630" algn="l"/>
                <a:tab pos="6120130" algn="l"/>
                <a:tab pos="6945630" algn="l"/>
                <a:tab pos="7771130" algn="l"/>
                <a:tab pos="8596630" algn="l"/>
                <a:tab pos="9422130" algn="l"/>
                <a:tab pos="10247630" algn="l"/>
                <a:tab pos="11073130" algn="l"/>
              </a:tabLst>
            </a:pPr>
            <a:r>
              <a:rPr lang="pt-BR" altLang="pt-BR" sz="8000" dirty="0">
                <a:solidFill>
                  <a:srgbClr val="FDF7B6"/>
                </a:solidFill>
                <a:latin typeface="Soleto Bold" charset="0"/>
                <a:cs typeface="Soleto Bold" charset="0"/>
              </a:rPr>
              <a:t>Ações</a:t>
            </a:r>
          </a:p>
          <a:p>
            <a:pPr marL="342900" indent="-340995" algn="ctr" defTabSz="449580" eaLnBrk="1">
              <a:buSzPct val="100000"/>
              <a:tabLst>
                <a:tab pos="342900" algn="l"/>
                <a:tab pos="1167130" algn="l"/>
                <a:tab pos="1992630" algn="l"/>
                <a:tab pos="2818130" algn="l"/>
                <a:tab pos="3643630" algn="l"/>
                <a:tab pos="4469130" algn="l"/>
                <a:tab pos="5294630" algn="l"/>
                <a:tab pos="6120130" algn="l"/>
                <a:tab pos="6945630" algn="l"/>
                <a:tab pos="7771130" algn="l"/>
                <a:tab pos="8596630" algn="l"/>
                <a:tab pos="9422130" algn="l"/>
                <a:tab pos="10247630" algn="l"/>
                <a:tab pos="11073130" algn="l"/>
              </a:tabLst>
            </a:pPr>
            <a:r>
              <a:rPr lang="pt-BR" altLang="pt-BR" sz="6000" dirty="0">
                <a:solidFill>
                  <a:srgbClr val="FDF7B6"/>
                </a:solidFill>
                <a:latin typeface="Soleto Bold" charset="0"/>
                <a:cs typeface="Soleto Bold" charset="0"/>
              </a:rPr>
              <a:t>Previstas para</a:t>
            </a:r>
          </a:p>
          <a:p>
            <a:pPr marL="342900" indent="-340995" algn="ctr" defTabSz="449580" eaLnBrk="1">
              <a:buSzPct val="100000"/>
              <a:tabLst>
                <a:tab pos="342900" algn="l"/>
                <a:tab pos="1167130" algn="l"/>
                <a:tab pos="1992630" algn="l"/>
                <a:tab pos="2818130" algn="l"/>
                <a:tab pos="3643630" algn="l"/>
                <a:tab pos="4469130" algn="l"/>
                <a:tab pos="5294630" algn="l"/>
                <a:tab pos="6120130" algn="l"/>
                <a:tab pos="6945630" algn="l"/>
                <a:tab pos="7771130" algn="l"/>
                <a:tab pos="8596630" algn="l"/>
                <a:tab pos="9422130" algn="l"/>
                <a:tab pos="10247630" algn="l"/>
                <a:tab pos="11073130" algn="l"/>
              </a:tabLst>
            </a:pPr>
            <a:r>
              <a:rPr lang="pt-BR" altLang="pt-BR" sz="10000" dirty="0">
                <a:solidFill>
                  <a:srgbClr val="FDF7B6"/>
                </a:solidFill>
                <a:latin typeface="Soleto Bold" charset="0"/>
                <a:cs typeface="Soleto Bold" charset="0"/>
              </a:rPr>
              <a:t>2019</a:t>
            </a:r>
            <a:endParaRPr lang="pt-BR" altLang="pt-BR" sz="10000" dirty="0">
              <a:solidFill>
                <a:srgbClr val="FDF7B6"/>
              </a:solidFill>
              <a:latin typeface="Soleto Bold" charset="0"/>
              <a:ea typeface="Soleto Bold" charset="0"/>
            </a:endParaRPr>
          </a:p>
        </p:txBody>
      </p:sp>
      <p:grpSp>
        <p:nvGrpSpPr>
          <p:cNvPr id="5127" name="Group 8"/>
          <p:cNvGrpSpPr/>
          <p:nvPr/>
        </p:nvGrpSpPr>
        <p:grpSpPr>
          <a:xfrm>
            <a:off x="17808575" y="-4170362"/>
            <a:ext cx="9772650" cy="3775075"/>
            <a:chOff x="11218" y="-2627"/>
            <a:chExt cx="6156" cy="2378"/>
          </a:xfrm>
        </p:grpSpPr>
        <p:sp>
          <p:nvSpPr>
            <p:cNvPr id="5131" name="Oval 9"/>
            <p:cNvSpPr/>
            <p:nvPr/>
          </p:nvSpPr>
          <p:spPr>
            <a:xfrm>
              <a:off x="14996" y="-2627"/>
              <a:ext cx="2378" cy="2378"/>
            </a:xfrm>
            <a:prstGeom prst="ellipse">
              <a:avLst/>
            </a:prstGeom>
            <a:solidFill>
              <a:srgbClr val="0F7576"/>
            </a:solidFill>
            <a:ln w="9525">
              <a:noFill/>
            </a:ln>
          </p:spPr>
          <p:txBody>
            <a:bodyPr wrap="none" anchor="ctr" anchorCtr="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</a:pPr>
              <a:endParaRPr lang="pt-BR" altLang="pt-BR" dirty="0">
                <a:latin typeface="Helvetica Neue" charset="0"/>
              </a:endParaRPr>
            </a:p>
          </p:txBody>
        </p:sp>
        <p:sp>
          <p:nvSpPr>
            <p:cNvPr id="5132" name="Oval 10"/>
            <p:cNvSpPr/>
            <p:nvPr/>
          </p:nvSpPr>
          <p:spPr>
            <a:xfrm>
              <a:off x="13872" y="-2627"/>
              <a:ext cx="2054" cy="2053"/>
            </a:xfrm>
            <a:prstGeom prst="ellipse">
              <a:avLst/>
            </a:prstGeom>
            <a:solidFill>
              <a:srgbClr val="348C77"/>
            </a:solidFill>
            <a:ln w="9525">
              <a:noFill/>
            </a:ln>
          </p:spPr>
          <p:txBody>
            <a:bodyPr wrap="none" anchor="ctr" anchorCtr="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</a:pPr>
              <a:endParaRPr lang="pt-BR" altLang="pt-BR" dirty="0">
                <a:latin typeface="Helvetica Neue" charset="0"/>
              </a:endParaRPr>
            </a:p>
          </p:txBody>
        </p:sp>
        <p:sp>
          <p:nvSpPr>
            <p:cNvPr id="5133" name="Oval 11"/>
            <p:cNvSpPr/>
            <p:nvPr/>
          </p:nvSpPr>
          <p:spPr>
            <a:xfrm>
              <a:off x="13134" y="-2627"/>
              <a:ext cx="1544" cy="1544"/>
            </a:xfrm>
            <a:prstGeom prst="ellipse">
              <a:avLst/>
            </a:prstGeom>
            <a:solidFill>
              <a:srgbClr val="33A79E"/>
            </a:solidFill>
            <a:ln w="9525">
              <a:noFill/>
            </a:ln>
          </p:spPr>
          <p:txBody>
            <a:bodyPr wrap="none" anchor="ctr" anchorCtr="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</a:pPr>
              <a:endParaRPr lang="pt-BR" altLang="pt-BR" dirty="0">
                <a:latin typeface="Helvetica Neue" charset="0"/>
              </a:endParaRPr>
            </a:p>
          </p:txBody>
        </p:sp>
        <p:sp>
          <p:nvSpPr>
            <p:cNvPr id="5134" name="Oval 12"/>
            <p:cNvSpPr/>
            <p:nvPr/>
          </p:nvSpPr>
          <p:spPr>
            <a:xfrm>
              <a:off x="12404" y="-2627"/>
              <a:ext cx="1242" cy="1242"/>
            </a:xfrm>
            <a:prstGeom prst="ellipse">
              <a:avLst/>
            </a:prstGeom>
            <a:solidFill>
              <a:srgbClr val="30B89C"/>
            </a:solidFill>
            <a:ln w="9525">
              <a:noFill/>
            </a:ln>
          </p:spPr>
          <p:txBody>
            <a:bodyPr wrap="none" anchor="ctr" anchorCtr="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</a:pPr>
              <a:endParaRPr lang="pt-BR" altLang="pt-BR" dirty="0">
                <a:latin typeface="Helvetica Neue" charset="0"/>
              </a:endParaRPr>
            </a:p>
          </p:txBody>
        </p:sp>
        <p:sp>
          <p:nvSpPr>
            <p:cNvPr id="5135" name="Oval 13"/>
            <p:cNvSpPr/>
            <p:nvPr/>
          </p:nvSpPr>
          <p:spPr>
            <a:xfrm>
              <a:off x="11760" y="-2627"/>
              <a:ext cx="1056" cy="1056"/>
            </a:xfrm>
            <a:prstGeom prst="ellipse">
              <a:avLst/>
            </a:prstGeom>
            <a:solidFill>
              <a:srgbClr val="2FC6BA"/>
            </a:solidFill>
            <a:ln w="9525">
              <a:noFill/>
            </a:ln>
          </p:spPr>
          <p:txBody>
            <a:bodyPr wrap="none" anchor="ctr" anchorCtr="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</a:pPr>
              <a:endParaRPr lang="pt-BR" altLang="pt-BR" dirty="0">
                <a:latin typeface="Helvetica Neue" charset="0"/>
              </a:endParaRPr>
            </a:p>
          </p:txBody>
        </p:sp>
        <p:sp>
          <p:nvSpPr>
            <p:cNvPr id="5136" name="Oval 14"/>
            <p:cNvSpPr/>
            <p:nvPr/>
          </p:nvSpPr>
          <p:spPr>
            <a:xfrm>
              <a:off x="11218" y="-2627"/>
              <a:ext cx="806" cy="805"/>
            </a:xfrm>
            <a:prstGeom prst="ellipse">
              <a:avLst/>
            </a:prstGeom>
            <a:solidFill>
              <a:srgbClr val="A4DCC5"/>
            </a:solidFill>
            <a:ln w="9525">
              <a:noFill/>
            </a:ln>
          </p:spPr>
          <p:txBody>
            <a:bodyPr wrap="none" anchor="ctr" anchorCtr="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</a:pPr>
              <a:endParaRPr lang="pt-BR" altLang="pt-BR" dirty="0">
                <a:latin typeface="Helvetica Neue" charset="0"/>
              </a:endParaRPr>
            </a:p>
          </p:txBody>
        </p:sp>
      </p:grpSp>
      <p:sp>
        <p:nvSpPr>
          <p:cNvPr id="4" name="CaixaDeTexto 3"/>
          <p:cNvSpPr txBox="1"/>
          <p:nvPr/>
        </p:nvSpPr>
        <p:spPr>
          <a:xfrm>
            <a:off x="9555163" y="3328988"/>
            <a:ext cx="14400213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449580">
              <a:buClrTx/>
              <a:buSzTx/>
              <a:buFontTx/>
              <a:buNone/>
              <a:defRPr/>
            </a:pPr>
            <a:r>
              <a:rPr kumimoji="0" lang="pt-BR" sz="4800" kern="1200" cap="none" spc="0" normalizeH="0" baseline="0" noProof="0" dirty="0" smtClean="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rPr>
              <a:t>Costume, Tradição e Oralidade</a:t>
            </a:r>
          </a:p>
          <a:p>
            <a:pPr marR="0" algn="ctr" defTabSz="449580">
              <a:buClrTx/>
              <a:buSzTx/>
              <a:buFontTx/>
              <a:buNone/>
              <a:defRPr/>
            </a:pPr>
            <a:r>
              <a:rPr lang="pt-BR" sz="4800" dirty="0" smtClean="0">
                <a:solidFill>
                  <a:schemeClr val="tx1"/>
                </a:solidFill>
                <a:cs typeface="Helvetica Neue" charset="0"/>
              </a:rPr>
              <a:t>História </a:t>
            </a:r>
            <a:endParaRPr lang="pt-BR" sz="4800" dirty="0" smtClean="0">
              <a:solidFill>
                <a:schemeClr val="tx1"/>
              </a:solidFill>
              <a:cs typeface="Helvetica Neue" charset="0"/>
            </a:endParaRPr>
          </a:p>
          <a:p>
            <a:pPr marR="0" algn="ctr" defTabSz="449580">
              <a:buClrTx/>
              <a:buSzTx/>
              <a:buFontTx/>
              <a:buNone/>
              <a:defRPr/>
            </a:pPr>
            <a:r>
              <a:rPr lang="pt-BR" sz="4800" dirty="0" smtClean="0">
                <a:solidFill>
                  <a:schemeClr val="tx1"/>
                </a:solidFill>
                <a:cs typeface="Helvetica Neue" charset="0"/>
              </a:rPr>
              <a:t>A Lenda </a:t>
            </a:r>
            <a:r>
              <a:rPr lang="pt-BR" sz="4800" dirty="0" smtClean="0">
                <a:solidFill>
                  <a:schemeClr val="tx1"/>
                </a:solidFill>
                <a:cs typeface="Helvetica Neue" charset="0"/>
              </a:rPr>
              <a:t>da Tanajura</a:t>
            </a:r>
          </a:p>
          <a:p>
            <a:pPr marR="0" algn="ctr" defTabSz="449580">
              <a:buClrTx/>
              <a:buSzTx/>
              <a:buFontTx/>
              <a:buNone/>
              <a:defRPr/>
            </a:pPr>
            <a:r>
              <a:rPr lang="pt-BR" sz="4800" dirty="0">
                <a:solidFill>
                  <a:schemeClr val="tx1"/>
                </a:solidFill>
                <a:cs typeface="Helvetica Neue" charset="0"/>
              </a:rPr>
              <a:t>e</a:t>
            </a:r>
            <a:r>
              <a:rPr lang="pt-BR" sz="4800" dirty="0" smtClean="0">
                <a:solidFill>
                  <a:schemeClr val="tx1"/>
                </a:solidFill>
                <a:cs typeface="Helvetica Neue" charset="0"/>
              </a:rPr>
              <a:t> </a:t>
            </a:r>
          </a:p>
          <a:p>
            <a:pPr marR="0" algn="ctr" defTabSz="449580">
              <a:buClrTx/>
              <a:buSzTx/>
              <a:buFontTx/>
              <a:buNone/>
              <a:defRPr/>
            </a:pPr>
            <a:r>
              <a:rPr kumimoji="0" lang="pt-BR" sz="4800" kern="1200" cap="none" spc="0" normalizeH="0" baseline="0" noProof="0" dirty="0" smtClean="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rPr>
              <a:t>Içá,</a:t>
            </a:r>
            <a:r>
              <a:rPr kumimoji="0" lang="pt-BR" sz="4800" kern="1200" cap="none" spc="0" normalizeH="0" noProof="0" dirty="0" smtClean="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rPr>
              <a:t> uma formiguinha diferente</a:t>
            </a:r>
            <a:endParaRPr kumimoji="0" lang="pt-BR" sz="4800" kern="1200" cap="none" spc="0" normalizeH="0" baseline="0" noProof="0" dirty="0">
              <a:solidFill>
                <a:schemeClr val="tx1"/>
              </a:solidFill>
              <a:latin typeface="Helvetica Neue" charset="0"/>
              <a:ea typeface="+mn-ea"/>
              <a:cs typeface="Helvetica Neue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" y="2777530"/>
            <a:ext cx="7772400" cy="7772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4288" y="-3836987"/>
            <a:ext cx="1920875" cy="1922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Text Box 3"/>
          <p:cNvSpPr txBox="1"/>
          <p:nvPr/>
        </p:nvSpPr>
        <p:spPr>
          <a:xfrm>
            <a:off x="9802813" y="-3357562"/>
            <a:ext cx="7351712" cy="965200"/>
          </a:xfrm>
          <a:prstGeom prst="rect">
            <a:avLst/>
          </a:prstGeom>
          <a:noFill/>
          <a:ln w="9525">
            <a:noFill/>
          </a:ln>
        </p:spPr>
        <p:txBody>
          <a:bodyPr lIns="50760" tIns="50760" rIns="50760" bIns="50760" anchor="ctr" anchorCtr="0"/>
          <a:lstStyle/>
          <a:p>
            <a:pPr defTabSz="449580" eaLnBrk="1">
              <a:buSzPct val="100000"/>
              <a:tabLst>
                <a:tab pos="0" algn="l"/>
                <a:tab pos="824230" algn="l"/>
                <a:tab pos="1649730" algn="l"/>
                <a:tab pos="2475230" algn="l"/>
                <a:tab pos="3300730" algn="l"/>
                <a:tab pos="4126230" algn="l"/>
                <a:tab pos="4951730" algn="l"/>
                <a:tab pos="5777230" algn="l"/>
                <a:tab pos="6602730" algn="l"/>
                <a:tab pos="7428230" algn="l"/>
                <a:tab pos="8253730" algn="l"/>
                <a:tab pos="9079230" algn="l"/>
                <a:tab pos="9904730" algn="l"/>
                <a:tab pos="10730230" algn="l"/>
              </a:tabLst>
            </a:pPr>
            <a:r>
              <a:rPr lang="pt-BR" altLang="pt-BR" sz="5000" dirty="0">
                <a:solidFill>
                  <a:srgbClr val="00C8BC"/>
                </a:solidFill>
                <a:latin typeface="Chalkboard SE Bold" charset="0"/>
                <a:cs typeface="Chalkboard SE Bold" charset="0"/>
              </a:rPr>
              <a:t>TEMPO DE APRENDER</a:t>
            </a:r>
            <a:endParaRPr lang="pt-BR" altLang="pt-BR" sz="5000" dirty="0">
              <a:solidFill>
                <a:srgbClr val="00C8BC"/>
              </a:solidFill>
              <a:latin typeface="Chalkboard SE Bold" charset="0"/>
              <a:ea typeface="Chalkboard SE Bold" charset="0"/>
            </a:endParaRPr>
          </a:p>
        </p:txBody>
      </p:sp>
      <p:grpSp>
        <p:nvGrpSpPr>
          <p:cNvPr id="5125" name="Group 4"/>
          <p:cNvGrpSpPr/>
          <p:nvPr/>
        </p:nvGrpSpPr>
        <p:grpSpPr>
          <a:xfrm>
            <a:off x="7524750" y="15251113"/>
            <a:ext cx="8137525" cy="1166812"/>
            <a:chOff x="4740" y="9607"/>
            <a:chExt cx="5126" cy="735"/>
          </a:xfrm>
        </p:grpSpPr>
        <p:sp>
          <p:nvSpPr>
            <p:cNvPr id="5137" name="Text Box 5"/>
            <p:cNvSpPr txBox="1"/>
            <p:nvPr/>
          </p:nvSpPr>
          <p:spPr>
            <a:xfrm>
              <a:off x="5633" y="9607"/>
              <a:ext cx="4233" cy="73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50760" tIns="50760" rIns="50760" bIns="50760" anchor="ctr" anchorCtr="0">
              <a:spAutoFit/>
            </a:bodyPr>
            <a:lstStyle/>
            <a:p>
              <a:pPr marL="342900" indent="-340995" defTabSz="449580" eaLnBrk="1">
                <a:buSzPct val="100000"/>
                <a:tabLst>
                  <a:tab pos="342900" algn="l"/>
                  <a:tab pos="1167130" algn="l"/>
                  <a:tab pos="1992630" algn="l"/>
                  <a:tab pos="2818130" algn="l"/>
                  <a:tab pos="3643630" algn="l"/>
                  <a:tab pos="4469130" algn="l"/>
                  <a:tab pos="5294630" algn="l"/>
                  <a:tab pos="6120130" algn="l"/>
                  <a:tab pos="6945630" algn="l"/>
                  <a:tab pos="7771130" algn="l"/>
                  <a:tab pos="8596630" algn="l"/>
                  <a:tab pos="9422130" algn="l"/>
                  <a:tab pos="10247630" algn="l"/>
                  <a:tab pos="11073130" algn="l"/>
                </a:tabLst>
              </a:pPr>
              <a:r>
                <a:rPr lang="pt-BR" altLang="pt-BR" sz="3500" dirty="0">
                  <a:solidFill>
                    <a:srgbClr val="FDF7B6"/>
                  </a:solidFill>
                  <a:latin typeface="Soleto Bold" charset="0"/>
                  <a:cs typeface="Soleto Bold" charset="0"/>
                </a:rPr>
                <a:t>Aprovação da Lei do Programa</a:t>
              </a:r>
            </a:p>
            <a:p>
              <a:pPr marL="342900" indent="-340995" defTabSz="449580" eaLnBrk="1">
                <a:buSzPct val="100000"/>
                <a:tabLst>
                  <a:tab pos="342900" algn="l"/>
                  <a:tab pos="1167130" algn="l"/>
                  <a:tab pos="1992630" algn="l"/>
                  <a:tab pos="2818130" algn="l"/>
                  <a:tab pos="3643630" algn="l"/>
                  <a:tab pos="4469130" algn="l"/>
                  <a:tab pos="5294630" algn="l"/>
                  <a:tab pos="6120130" algn="l"/>
                  <a:tab pos="6945630" algn="l"/>
                  <a:tab pos="7771130" algn="l"/>
                  <a:tab pos="8596630" algn="l"/>
                  <a:tab pos="9422130" algn="l"/>
                  <a:tab pos="10247630" algn="l"/>
                  <a:tab pos="11073130" algn="l"/>
                </a:tabLst>
              </a:pPr>
              <a:r>
                <a:rPr lang="pt-BR" altLang="pt-BR" sz="3500" dirty="0">
                  <a:solidFill>
                    <a:srgbClr val="FDF7B6"/>
                  </a:solidFill>
                  <a:latin typeface="Soleto Bold" charset="0"/>
                  <a:cs typeface="Soleto Bold" charset="0"/>
                </a:rPr>
                <a:t>Mais Infância Ceará</a:t>
              </a:r>
              <a:endParaRPr lang="pt-BR" altLang="pt-BR" sz="3500" dirty="0">
                <a:solidFill>
                  <a:srgbClr val="FDF7B6"/>
                </a:solidFill>
                <a:latin typeface="Soleto Bold" charset="0"/>
                <a:ea typeface="Soleto Bold" charset="0"/>
              </a:endParaRPr>
            </a:p>
          </p:txBody>
        </p:sp>
        <p:sp>
          <p:nvSpPr>
            <p:cNvPr id="5138" name="Oval 6"/>
            <p:cNvSpPr/>
            <p:nvPr/>
          </p:nvSpPr>
          <p:spPr>
            <a:xfrm>
              <a:off x="4740" y="9706"/>
              <a:ext cx="537" cy="537"/>
            </a:xfrm>
            <a:prstGeom prst="ellipse">
              <a:avLst/>
            </a:prstGeom>
            <a:solidFill>
              <a:srgbClr val="00C8BC"/>
            </a:solidFill>
            <a:ln w="9525">
              <a:noFill/>
            </a:ln>
          </p:spPr>
          <p:txBody>
            <a:bodyPr lIns="0" tIns="0" rIns="0" bIns="0" anchor="ctr" anchorCtr="0"/>
            <a:lstStyle/>
            <a:p>
              <a:pPr algn="ctr" defTabSz="449580" eaLnBrk="1">
                <a:buSzPct val="100000"/>
                <a:tabLst>
                  <a:tab pos="0" algn="l"/>
                  <a:tab pos="824230" algn="l"/>
                  <a:tab pos="1649730" algn="l"/>
                  <a:tab pos="2475230" algn="l"/>
                  <a:tab pos="3300730" algn="l"/>
                  <a:tab pos="4126230" algn="l"/>
                  <a:tab pos="4951730" algn="l"/>
                  <a:tab pos="5777230" algn="l"/>
                  <a:tab pos="6602730" algn="l"/>
                  <a:tab pos="7428230" algn="l"/>
                  <a:tab pos="8253730" algn="l"/>
                  <a:tab pos="9079230" algn="l"/>
                  <a:tab pos="9904730" algn="l"/>
                  <a:tab pos="10730230" algn="l"/>
                </a:tabLst>
              </a:pPr>
              <a:r>
                <a:rPr lang="pt-BR" altLang="pt-BR" sz="3500" dirty="0">
                  <a:solidFill>
                    <a:srgbClr val="FFFFFF"/>
                  </a:solidFill>
                  <a:latin typeface="Soleto Bold" charset="0"/>
                  <a:cs typeface="Soleto Bold" charset="0"/>
                </a:rPr>
                <a:t>01</a:t>
              </a:r>
              <a:endParaRPr lang="pt-BR" altLang="pt-BR" sz="3500" dirty="0">
                <a:solidFill>
                  <a:srgbClr val="FFFFFF"/>
                </a:solidFill>
                <a:latin typeface="Soleto Bold" charset="0"/>
                <a:ea typeface="Soleto Bold" charset="0"/>
              </a:endParaRPr>
            </a:p>
          </p:txBody>
        </p:sp>
      </p:grpSp>
      <p:sp>
        <p:nvSpPr>
          <p:cNvPr id="5126" name="Text Box 7"/>
          <p:cNvSpPr txBox="1"/>
          <p:nvPr/>
        </p:nvSpPr>
        <p:spPr>
          <a:xfrm>
            <a:off x="-6562725" y="-4160837"/>
            <a:ext cx="5735638" cy="3759200"/>
          </a:xfrm>
          <a:prstGeom prst="rect">
            <a:avLst/>
          </a:prstGeom>
          <a:noFill/>
          <a:ln w="9525">
            <a:noFill/>
          </a:ln>
        </p:spPr>
        <p:txBody>
          <a:bodyPr wrap="none" lIns="50760" tIns="50760" rIns="50760" bIns="50760" anchor="ctr" anchorCtr="0">
            <a:spAutoFit/>
          </a:bodyPr>
          <a:lstStyle/>
          <a:p>
            <a:pPr marL="342900" indent="-340995" algn="ctr" defTabSz="449580" eaLnBrk="1">
              <a:buSzPct val="100000"/>
              <a:tabLst>
                <a:tab pos="342900" algn="l"/>
                <a:tab pos="1167130" algn="l"/>
                <a:tab pos="1992630" algn="l"/>
                <a:tab pos="2818130" algn="l"/>
                <a:tab pos="3643630" algn="l"/>
                <a:tab pos="4469130" algn="l"/>
                <a:tab pos="5294630" algn="l"/>
                <a:tab pos="6120130" algn="l"/>
                <a:tab pos="6945630" algn="l"/>
                <a:tab pos="7771130" algn="l"/>
                <a:tab pos="8596630" algn="l"/>
                <a:tab pos="9422130" algn="l"/>
                <a:tab pos="10247630" algn="l"/>
                <a:tab pos="11073130" algn="l"/>
              </a:tabLst>
            </a:pPr>
            <a:r>
              <a:rPr lang="pt-BR" altLang="pt-BR" sz="8000" dirty="0">
                <a:solidFill>
                  <a:srgbClr val="FDF7B6"/>
                </a:solidFill>
                <a:latin typeface="Soleto Bold" charset="0"/>
                <a:cs typeface="Soleto Bold" charset="0"/>
              </a:rPr>
              <a:t>Ações</a:t>
            </a:r>
          </a:p>
          <a:p>
            <a:pPr marL="342900" indent="-340995" algn="ctr" defTabSz="449580" eaLnBrk="1">
              <a:buSzPct val="100000"/>
              <a:tabLst>
                <a:tab pos="342900" algn="l"/>
                <a:tab pos="1167130" algn="l"/>
                <a:tab pos="1992630" algn="l"/>
                <a:tab pos="2818130" algn="l"/>
                <a:tab pos="3643630" algn="l"/>
                <a:tab pos="4469130" algn="l"/>
                <a:tab pos="5294630" algn="l"/>
                <a:tab pos="6120130" algn="l"/>
                <a:tab pos="6945630" algn="l"/>
                <a:tab pos="7771130" algn="l"/>
                <a:tab pos="8596630" algn="l"/>
                <a:tab pos="9422130" algn="l"/>
                <a:tab pos="10247630" algn="l"/>
                <a:tab pos="11073130" algn="l"/>
              </a:tabLst>
            </a:pPr>
            <a:r>
              <a:rPr lang="pt-BR" altLang="pt-BR" sz="6000" dirty="0">
                <a:solidFill>
                  <a:srgbClr val="FDF7B6"/>
                </a:solidFill>
                <a:latin typeface="Soleto Bold" charset="0"/>
                <a:cs typeface="Soleto Bold" charset="0"/>
              </a:rPr>
              <a:t>Previstas para</a:t>
            </a:r>
          </a:p>
          <a:p>
            <a:pPr marL="342900" indent="-340995" algn="ctr" defTabSz="449580" eaLnBrk="1">
              <a:buSzPct val="100000"/>
              <a:tabLst>
                <a:tab pos="342900" algn="l"/>
                <a:tab pos="1167130" algn="l"/>
                <a:tab pos="1992630" algn="l"/>
                <a:tab pos="2818130" algn="l"/>
                <a:tab pos="3643630" algn="l"/>
                <a:tab pos="4469130" algn="l"/>
                <a:tab pos="5294630" algn="l"/>
                <a:tab pos="6120130" algn="l"/>
                <a:tab pos="6945630" algn="l"/>
                <a:tab pos="7771130" algn="l"/>
                <a:tab pos="8596630" algn="l"/>
                <a:tab pos="9422130" algn="l"/>
                <a:tab pos="10247630" algn="l"/>
                <a:tab pos="11073130" algn="l"/>
              </a:tabLst>
            </a:pPr>
            <a:r>
              <a:rPr lang="pt-BR" altLang="pt-BR" sz="10000" dirty="0">
                <a:solidFill>
                  <a:srgbClr val="FDF7B6"/>
                </a:solidFill>
                <a:latin typeface="Soleto Bold" charset="0"/>
                <a:cs typeface="Soleto Bold" charset="0"/>
              </a:rPr>
              <a:t>2019</a:t>
            </a:r>
            <a:endParaRPr lang="pt-BR" altLang="pt-BR" sz="10000" dirty="0">
              <a:solidFill>
                <a:srgbClr val="FDF7B6"/>
              </a:solidFill>
              <a:latin typeface="Soleto Bold" charset="0"/>
              <a:ea typeface="Soleto Bold" charset="0"/>
            </a:endParaRPr>
          </a:p>
        </p:txBody>
      </p:sp>
      <p:grpSp>
        <p:nvGrpSpPr>
          <p:cNvPr id="5127" name="Group 8"/>
          <p:cNvGrpSpPr/>
          <p:nvPr/>
        </p:nvGrpSpPr>
        <p:grpSpPr>
          <a:xfrm>
            <a:off x="17808575" y="-4170362"/>
            <a:ext cx="9772650" cy="3775075"/>
            <a:chOff x="11218" y="-2627"/>
            <a:chExt cx="6156" cy="2378"/>
          </a:xfrm>
        </p:grpSpPr>
        <p:sp>
          <p:nvSpPr>
            <p:cNvPr id="5131" name="Oval 9"/>
            <p:cNvSpPr/>
            <p:nvPr/>
          </p:nvSpPr>
          <p:spPr>
            <a:xfrm>
              <a:off x="14996" y="-2627"/>
              <a:ext cx="2378" cy="2378"/>
            </a:xfrm>
            <a:prstGeom prst="ellipse">
              <a:avLst/>
            </a:prstGeom>
            <a:solidFill>
              <a:srgbClr val="0F7576"/>
            </a:solidFill>
            <a:ln w="9525">
              <a:noFill/>
            </a:ln>
          </p:spPr>
          <p:txBody>
            <a:bodyPr wrap="none" anchor="ctr" anchorCtr="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</a:pPr>
              <a:endParaRPr lang="pt-BR" altLang="pt-BR" dirty="0">
                <a:latin typeface="Helvetica Neue" charset="0"/>
              </a:endParaRPr>
            </a:p>
          </p:txBody>
        </p:sp>
        <p:sp>
          <p:nvSpPr>
            <p:cNvPr id="5132" name="Oval 10"/>
            <p:cNvSpPr/>
            <p:nvPr/>
          </p:nvSpPr>
          <p:spPr>
            <a:xfrm>
              <a:off x="13872" y="-2627"/>
              <a:ext cx="2054" cy="2053"/>
            </a:xfrm>
            <a:prstGeom prst="ellipse">
              <a:avLst/>
            </a:prstGeom>
            <a:solidFill>
              <a:srgbClr val="348C77"/>
            </a:solidFill>
            <a:ln w="9525">
              <a:noFill/>
            </a:ln>
          </p:spPr>
          <p:txBody>
            <a:bodyPr wrap="none" anchor="ctr" anchorCtr="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</a:pPr>
              <a:endParaRPr lang="pt-BR" altLang="pt-BR" dirty="0">
                <a:latin typeface="Helvetica Neue" charset="0"/>
              </a:endParaRPr>
            </a:p>
          </p:txBody>
        </p:sp>
        <p:sp>
          <p:nvSpPr>
            <p:cNvPr id="5133" name="Oval 11"/>
            <p:cNvSpPr/>
            <p:nvPr/>
          </p:nvSpPr>
          <p:spPr>
            <a:xfrm>
              <a:off x="13134" y="-2627"/>
              <a:ext cx="1544" cy="1544"/>
            </a:xfrm>
            <a:prstGeom prst="ellipse">
              <a:avLst/>
            </a:prstGeom>
            <a:solidFill>
              <a:srgbClr val="33A79E"/>
            </a:solidFill>
            <a:ln w="9525">
              <a:noFill/>
            </a:ln>
          </p:spPr>
          <p:txBody>
            <a:bodyPr wrap="none" anchor="ctr" anchorCtr="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</a:pPr>
              <a:endParaRPr lang="pt-BR" altLang="pt-BR" dirty="0">
                <a:latin typeface="Helvetica Neue" charset="0"/>
              </a:endParaRPr>
            </a:p>
          </p:txBody>
        </p:sp>
        <p:sp>
          <p:nvSpPr>
            <p:cNvPr id="5134" name="Oval 12"/>
            <p:cNvSpPr/>
            <p:nvPr/>
          </p:nvSpPr>
          <p:spPr>
            <a:xfrm>
              <a:off x="12404" y="-2627"/>
              <a:ext cx="1242" cy="1242"/>
            </a:xfrm>
            <a:prstGeom prst="ellipse">
              <a:avLst/>
            </a:prstGeom>
            <a:solidFill>
              <a:srgbClr val="30B89C"/>
            </a:solidFill>
            <a:ln w="9525">
              <a:noFill/>
            </a:ln>
          </p:spPr>
          <p:txBody>
            <a:bodyPr wrap="none" anchor="ctr" anchorCtr="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</a:pPr>
              <a:endParaRPr lang="pt-BR" altLang="pt-BR" dirty="0">
                <a:latin typeface="Helvetica Neue" charset="0"/>
              </a:endParaRPr>
            </a:p>
          </p:txBody>
        </p:sp>
        <p:sp>
          <p:nvSpPr>
            <p:cNvPr id="5135" name="Oval 13"/>
            <p:cNvSpPr/>
            <p:nvPr/>
          </p:nvSpPr>
          <p:spPr>
            <a:xfrm>
              <a:off x="11760" y="-2627"/>
              <a:ext cx="1056" cy="1056"/>
            </a:xfrm>
            <a:prstGeom prst="ellipse">
              <a:avLst/>
            </a:prstGeom>
            <a:solidFill>
              <a:srgbClr val="2FC6BA"/>
            </a:solidFill>
            <a:ln w="9525">
              <a:noFill/>
            </a:ln>
          </p:spPr>
          <p:txBody>
            <a:bodyPr wrap="none" anchor="ctr" anchorCtr="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</a:pPr>
              <a:endParaRPr lang="pt-BR" altLang="pt-BR" dirty="0">
                <a:latin typeface="Helvetica Neue" charset="0"/>
              </a:endParaRPr>
            </a:p>
          </p:txBody>
        </p:sp>
        <p:sp>
          <p:nvSpPr>
            <p:cNvPr id="5136" name="Oval 14"/>
            <p:cNvSpPr/>
            <p:nvPr/>
          </p:nvSpPr>
          <p:spPr>
            <a:xfrm>
              <a:off x="11218" y="-2627"/>
              <a:ext cx="806" cy="805"/>
            </a:xfrm>
            <a:prstGeom prst="ellipse">
              <a:avLst/>
            </a:prstGeom>
            <a:solidFill>
              <a:srgbClr val="A4DCC5"/>
            </a:solidFill>
            <a:ln w="9525">
              <a:noFill/>
            </a:ln>
          </p:spPr>
          <p:txBody>
            <a:bodyPr wrap="none" anchor="ctr" anchorCtr="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</a:pPr>
              <a:endParaRPr lang="pt-BR" altLang="pt-BR" dirty="0">
                <a:latin typeface="Helvetica Neue" charset="0"/>
              </a:endParaRPr>
            </a:p>
          </p:txBody>
        </p:sp>
      </p:grpSp>
      <p:sp>
        <p:nvSpPr>
          <p:cNvPr id="4" name="CaixaDeTexto 3"/>
          <p:cNvSpPr txBox="1"/>
          <p:nvPr/>
        </p:nvSpPr>
        <p:spPr>
          <a:xfrm>
            <a:off x="7634289" y="3328988"/>
            <a:ext cx="1632108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449580">
              <a:buClrTx/>
              <a:buSzTx/>
              <a:buFontTx/>
              <a:buNone/>
              <a:defRPr/>
            </a:pPr>
            <a:r>
              <a:rPr kumimoji="0" lang="pt-BR" sz="5400" kern="1200" cap="none" spc="0" normalizeH="0" baseline="0" noProof="0" dirty="0" smtClean="0">
                <a:solidFill>
                  <a:schemeClr val="tx1"/>
                </a:solidFill>
                <a:cs typeface="Helvetica Neue" charset="0"/>
              </a:rPr>
              <a:t>Objeto</a:t>
            </a:r>
            <a:r>
              <a:rPr kumimoji="0" lang="pt-BR" sz="5400" kern="1200" cap="none" spc="0" normalizeH="0" noProof="0" dirty="0" smtClean="0">
                <a:solidFill>
                  <a:schemeClr val="tx1"/>
                </a:solidFill>
                <a:cs typeface="Helvetica Neue" charset="0"/>
              </a:rPr>
              <a:t> que tem perto de você?</a:t>
            </a:r>
          </a:p>
          <a:p>
            <a:pPr marR="0" algn="ctr" defTabSz="449580">
              <a:buClrTx/>
              <a:buSzTx/>
              <a:buFontTx/>
              <a:buNone/>
              <a:defRPr/>
            </a:pPr>
            <a:r>
              <a:rPr lang="pt-BR" sz="5400" baseline="0" dirty="0" smtClean="0">
                <a:solidFill>
                  <a:schemeClr val="tx1"/>
                </a:solidFill>
                <a:cs typeface="Helvetica Neue" charset="0"/>
              </a:rPr>
              <a:t>Contar uma história</a:t>
            </a:r>
            <a:endParaRPr kumimoji="0" lang="pt-BR" sz="5400" kern="1200" cap="none" spc="0" normalizeH="0" baseline="0" noProof="0" dirty="0">
              <a:solidFill>
                <a:schemeClr val="tx1"/>
              </a:solidFill>
              <a:cs typeface="Helvetica Neue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42" y="3689648"/>
            <a:ext cx="4761905" cy="4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69448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4288" y="-3836987"/>
            <a:ext cx="1920875" cy="1922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Text Box 3"/>
          <p:cNvSpPr txBox="1"/>
          <p:nvPr/>
        </p:nvSpPr>
        <p:spPr>
          <a:xfrm>
            <a:off x="9802813" y="-3357562"/>
            <a:ext cx="7351712" cy="965200"/>
          </a:xfrm>
          <a:prstGeom prst="rect">
            <a:avLst/>
          </a:prstGeom>
          <a:noFill/>
          <a:ln w="9525">
            <a:noFill/>
          </a:ln>
        </p:spPr>
        <p:txBody>
          <a:bodyPr lIns="50760" tIns="50760" rIns="50760" bIns="50760" anchor="ctr" anchorCtr="0"/>
          <a:lstStyle/>
          <a:p>
            <a:pPr defTabSz="449580" eaLnBrk="1">
              <a:buSzPct val="100000"/>
              <a:tabLst>
                <a:tab pos="0" algn="l"/>
                <a:tab pos="824230" algn="l"/>
                <a:tab pos="1649730" algn="l"/>
                <a:tab pos="2475230" algn="l"/>
                <a:tab pos="3300730" algn="l"/>
                <a:tab pos="4126230" algn="l"/>
                <a:tab pos="4951730" algn="l"/>
                <a:tab pos="5777230" algn="l"/>
                <a:tab pos="6602730" algn="l"/>
                <a:tab pos="7428230" algn="l"/>
                <a:tab pos="8253730" algn="l"/>
                <a:tab pos="9079230" algn="l"/>
                <a:tab pos="9904730" algn="l"/>
                <a:tab pos="10730230" algn="l"/>
              </a:tabLst>
            </a:pPr>
            <a:r>
              <a:rPr lang="pt-BR" altLang="pt-BR" sz="5000" dirty="0">
                <a:solidFill>
                  <a:srgbClr val="00C8BC"/>
                </a:solidFill>
                <a:latin typeface="Chalkboard SE Bold" charset="0"/>
                <a:cs typeface="Chalkboard SE Bold" charset="0"/>
              </a:rPr>
              <a:t>TEMPO DE APRENDER</a:t>
            </a:r>
            <a:endParaRPr lang="pt-BR" altLang="pt-BR" sz="5000" dirty="0">
              <a:solidFill>
                <a:srgbClr val="00C8BC"/>
              </a:solidFill>
              <a:latin typeface="Chalkboard SE Bold" charset="0"/>
              <a:ea typeface="Chalkboard SE Bold" charset="0"/>
            </a:endParaRPr>
          </a:p>
        </p:txBody>
      </p:sp>
      <p:grpSp>
        <p:nvGrpSpPr>
          <p:cNvPr id="5125" name="Group 4"/>
          <p:cNvGrpSpPr/>
          <p:nvPr/>
        </p:nvGrpSpPr>
        <p:grpSpPr>
          <a:xfrm>
            <a:off x="7524750" y="15251113"/>
            <a:ext cx="8137525" cy="1166812"/>
            <a:chOff x="4740" y="9607"/>
            <a:chExt cx="5126" cy="735"/>
          </a:xfrm>
        </p:grpSpPr>
        <p:sp>
          <p:nvSpPr>
            <p:cNvPr id="5137" name="Text Box 5"/>
            <p:cNvSpPr txBox="1"/>
            <p:nvPr/>
          </p:nvSpPr>
          <p:spPr>
            <a:xfrm>
              <a:off x="5633" y="9607"/>
              <a:ext cx="4233" cy="73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50760" tIns="50760" rIns="50760" bIns="50760" anchor="ctr" anchorCtr="0">
              <a:spAutoFit/>
            </a:bodyPr>
            <a:lstStyle/>
            <a:p>
              <a:pPr marL="342900" indent="-340995" defTabSz="449580" eaLnBrk="1">
                <a:buSzPct val="100000"/>
                <a:tabLst>
                  <a:tab pos="342900" algn="l"/>
                  <a:tab pos="1167130" algn="l"/>
                  <a:tab pos="1992630" algn="l"/>
                  <a:tab pos="2818130" algn="l"/>
                  <a:tab pos="3643630" algn="l"/>
                  <a:tab pos="4469130" algn="l"/>
                  <a:tab pos="5294630" algn="l"/>
                  <a:tab pos="6120130" algn="l"/>
                  <a:tab pos="6945630" algn="l"/>
                  <a:tab pos="7771130" algn="l"/>
                  <a:tab pos="8596630" algn="l"/>
                  <a:tab pos="9422130" algn="l"/>
                  <a:tab pos="10247630" algn="l"/>
                  <a:tab pos="11073130" algn="l"/>
                </a:tabLst>
              </a:pPr>
              <a:r>
                <a:rPr lang="pt-BR" altLang="pt-BR" sz="3500" dirty="0">
                  <a:solidFill>
                    <a:srgbClr val="FDF7B6"/>
                  </a:solidFill>
                  <a:latin typeface="Soleto Bold" charset="0"/>
                  <a:cs typeface="Soleto Bold" charset="0"/>
                </a:rPr>
                <a:t>Aprovação da Lei do Programa</a:t>
              </a:r>
            </a:p>
            <a:p>
              <a:pPr marL="342900" indent="-340995" defTabSz="449580" eaLnBrk="1">
                <a:buSzPct val="100000"/>
                <a:tabLst>
                  <a:tab pos="342900" algn="l"/>
                  <a:tab pos="1167130" algn="l"/>
                  <a:tab pos="1992630" algn="l"/>
                  <a:tab pos="2818130" algn="l"/>
                  <a:tab pos="3643630" algn="l"/>
                  <a:tab pos="4469130" algn="l"/>
                  <a:tab pos="5294630" algn="l"/>
                  <a:tab pos="6120130" algn="l"/>
                  <a:tab pos="6945630" algn="l"/>
                  <a:tab pos="7771130" algn="l"/>
                  <a:tab pos="8596630" algn="l"/>
                  <a:tab pos="9422130" algn="l"/>
                  <a:tab pos="10247630" algn="l"/>
                  <a:tab pos="11073130" algn="l"/>
                </a:tabLst>
              </a:pPr>
              <a:r>
                <a:rPr lang="pt-BR" altLang="pt-BR" sz="3500" dirty="0">
                  <a:solidFill>
                    <a:srgbClr val="FDF7B6"/>
                  </a:solidFill>
                  <a:latin typeface="Soleto Bold" charset="0"/>
                  <a:cs typeface="Soleto Bold" charset="0"/>
                </a:rPr>
                <a:t>Mais Infância Ceará</a:t>
              </a:r>
              <a:endParaRPr lang="pt-BR" altLang="pt-BR" sz="3500" dirty="0">
                <a:solidFill>
                  <a:srgbClr val="FDF7B6"/>
                </a:solidFill>
                <a:latin typeface="Soleto Bold" charset="0"/>
                <a:ea typeface="Soleto Bold" charset="0"/>
              </a:endParaRPr>
            </a:p>
          </p:txBody>
        </p:sp>
        <p:sp>
          <p:nvSpPr>
            <p:cNvPr id="5138" name="Oval 6"/>
            <p:cNvSpPr/>
            <p:nvPr/>
          </p:nvSpPr>
          <p:spPr>
            <a:xfrm>
              <a:off x="4740" y="9706"/>
              <a:ext cx="537" cy="537"/>
            </a:xfrm>
            <a:prstGeom prst="ellipse">
              <a:avLst/>
            </a:prstGeom>
            <a:solidFill>
              <a:srgbClr val="00C8BC"/>
            </a:solidFill>
            <a:ln w="9525">
              <a:noFill/>
            </a:ln>
          </p:spPr>
          <p:txBody>
            <a:bodyPr lIns="0" tIns="0" rIns="0" bIns="0" anchor="ctr" anchorCtr="0"/>
            <a:lstStyle/>
            <a:p>
              <a:pPr algn="ctr" defTabSz="449580" eaLnBrk="1">
                <a:buSzPct val="100000"/>
                <a:tabLst>
                  <a:tab pos="0" algn="l"/>
                  <a:tab pos="824230" algn="l"/>
                  <a:tab pos="1649730" algn="l"/>
                  <a:tab pos="2475230" algn="l"/>
                  <a:tab pos="3300730" algn="l"/>
                  <a:tab pos="4126230" algn="l"/>
                  <a:tab pos="4951730" algn="l"/>
                  <a:tab pos="5777230" algn="l"/>
                  <a:tab pos="6602730" algn="l"/>
                  <a:tab pos="7428230" algn="l"/>
                  <a:tab pos="8253730" algn="l"/>
                  <a:tab pos="9079230" algn="l"/>
                  <a:tab pos="9904730" algn="l"/>
                  <a:tab pos="10730230" algn="l"/>
                </a:tabLst>
              </a:pPr>
              <a:r>
                <a:rPr lang="pt-BR" altLang="pt-BR" sz="3500" dirty="0">
                  <a:solidFill>
                    <a:srgbClr val="FFFFFF"/>
                  </a:solidFill>
                  <a:latin typeface="Soleto Bold" charset="0"/>
                  <a:cs typeface="Soleto Bold" charset="0"/>
                </a:rPr>
                <a:t>01</a:t>
              </a:r>
              <a:endParaRPr lang="pt-BR" altLang="pt-BR" sz="3500" dirty="0">
                <a:solidFill>
                  <a:srgbClr val="FFFFFF"/>
                </a:solidFill>
                <a:latin typeface="Soleto Bold" charset="0"/>
                <a:ea typeface="Soleto Bold" charset="0"/>
              </a:endParaRPr>
            </a:p>
          </p:txBody>
        </p:sp>
      </p:grpSp>
      <p:sp>
        <p:nvSpPr>
          <p:cNvPr id="5126" name="Text Box 7"/>
          <p:cNvSpPr txBox="1"/>
          <p:nvPr/>
        </p:nvSpPr>
        <p:spPr>
          <a:xfrm>
            <a:off x="-6562725" y="-4160837"/>
            <a:ext cx="5735638" cy="3759200"/>
          </a:xfrm>
          <a:prstGeom prst="rect">
            <a:avLst/>
          </a:prstGeom>
          <a:noFill/>
          <a:ln w="9525">
            <a:noFill/>
          </a:ln>
        </p:spPr>
        <p:txBody>
          <a:bodyPr wrap="none" lIns="50760" tIns="50760" rIns="50760" bIns="50760" anchor="ctr" anchorCtr="0">
            <a:spAutoFit/>
          </a:bodyPr>
          <a:lstStyle/>
          <a:p>
            <a:pPr marL="342900" indent="-340995" algn="ctr" defTabSz="449580" eaLnBrk="1">
              <a:buSzPct val="100000"/>
              <a:tabLst>
                <a:tab pos="342900" algn="l"/>
                <a:tab pos="1167130" algn="l"/>
                <a:tab pos="1992630" algn="l"/>
                <a:tab pos="2818130" algn="l"/>
                <a:tab pos="3643630" algn="l"/>
                <a:tab pos="4469130" algn="l"/>
                <a:tab pos="5294630" algn="l"/>
                <a:tab pos="6120130" algn="l"/>
                <a:tab pos="6945630" algn="l"/>
                <a:tab pos="7771130" algn="l"/>
                <a:tab pos="8596630" algn="l"/>
                <a:tab pos="9422130" algn="l"/>
                <a:tab pos="10247630" algn="l"/>
                <a:tab pos="11073130" algn="l"/>
              </a:tabLst>
            </a:pPr>
            <a:r>
              <a:rPr lang="pt-BR" altLang="pt-BR" sz="8000" dirty="0">
                <a:solidFill>
                  <a:srgbClr val="FDF7B6"/>
                </a:solidFill>
                <a:latin typeface="Soleto Bold" charset="0"/>
                <a:cs typeface="Soleto Bold" charset="0"/>
              </a:rPr>
              <a:t>Ações</a:t>
            </a:r>
          </a:p>
          <a:p>
            <a:pPr marL="342900" indent="-340995" algn="ctr" defTabSz="449580" eaLnBrk="1">
              <a:buSzPct val="100000"/>
              <a:tabLst>
                <a:tab pos="342900" algn="l"/>
                <a:tab pos="1167130" algn="l"/>
                <a:tab pos="1992630" algn="l"/>
                <a:tab pos="2818130" algn="l"/>
                <a:tab pos="3643630" algn="l"/>
                <a:tab pos="4469130" algn="l"/>
                <a:tab pos="5294630" algn="l"/>
                <a:tab pos="6120130" algn="l"/>
                <a:tab pos="6945630" algn="l"/>
                <a:tab pos="7771130" algn="l"/>
                <a:tab pos="8596630" algn="l"/>
                <a:tab pos="9422130" algn="l"/>
                <a:tab pos="10247630" algn="l"/>
                <a:tab pos="11073130" algn="l"/>
              </a:tabLst>
            </a:pPr>
            <a:r>
              <a:rPr lang="pt-BR" altLang="pt-BR" sz="6000" dirty="0">
                <a:solidFill>
                  <a:srgbClr val="FDF7B6"/>
                </a:solidFill>
                <a:latin typeface="Soleto Bold" charset="0"/>
                <a:cs typeface="Soleto Bold" charset="0"/>
              </a:rPr>
              <a:t>Previstas para</a:t>
            </a:r>
          </a:p>
          <a:p>
            <a:pPr marL="342900" indent="-340995" algn="ctr" defTabSz="449580" eaLnBrk="1">
              <a:buSzPct val="100000"/>
              <a:tabLst>
                <a:tab pos="342900" algn="l"/>
                <a:tab pos="1167130" algn="l"/>
                <a:tab pos="1992630" algn="l"/>
                <a:tab pos="2818130" algn="l"/>
                <a:tab pos="3643630" algn="l"/>
                <a:tab pos="4469130" algn="l"/>
                <a:tab pos="5294630" algn="l"/>
                <a:tab pos="6120130" algn="l"/>
                <a:tab pos="6945630" algn="l"/>
                <a:tab pos="7771130" algn="l"/>
                <a:tab pos="8596630" algn="l"/>
                <a:tab pos="9422130" algn="l"/>
                <a:tab pos="10247630" algn="l"/>
                <a:tab pos="11073130" algn="l"/>
              </a:tabLst>
            </a:pPr>
            <a:r>
              <a:rPr lang="pt-BR" altLang="pt-BR" sz="10000" dirty="0">
                <a:solidFill>
                  <a:srgbClr val="FDF7B6"/>
                </a:solidFill>
                <a:latin typeface="Soleto Bold" charset="0"/>
                <a:cs typeface="Soleto Bold" charset="0"/>
              </a:rPr>
              <a:t>2019</a:t>
            </a:r>
            <a:endParaRPr lang="pt-BR" altLang="pt-BR" sz="10000" dirty="0">
              <a:solidFill>
                <a:srgbClr val="FDF7B6"/>
              </a:solidFill>
              <a:latin typeface="Soleto Bold" charset="0"/>
              <a:ea typeface="Soleto Bold" charset="0"/>
            </a:endParaRPr>
          </a:p>
        </p:txBody>
      </p:sp>
      <p:grpSp>
        <p:nvGrpSpPr>
          <p:cNvPr id="5127" name="Group 8"/>
          <p:cNvGrpSpPr/>
          <p:nvPr/>
        </p:nvGrpSpPr>
        <p:grpSpPr>
          <a:xfrm>
            <a:off x="17808575" y="-4170362"/>
            <a:ext cx="9772650" cy="3775075"/>
            <a:chOff x="11218" y="-2627"/>
            <a:chExt cx="6156" cy="2378"/>
          </a:xfrm>
        </p:grpSpPr>
        <p:sp>
          <p:nvSpPr>
            <p:cNvPr id="5131" name="Oval 9"/>
            <p:cNvSpPr/>
            <p:nvPr/>
          </p:nvSpPr>
          <p:spPr>
            <a:xfrm>
              <a:off x="14996" y="-2627"/>
              <a:ext cx="2378" cy="2378"/>
            </a:xfrm>
            <a:prstGeom prst="ellipse">
              <a:avLst/>
            </a:prstGeom>
            <a:solidFill>
              <a:srgbClr val="0F7576"/>
            </a:solidFill>
            <a:ln w="9525">
              <a:noFill/>
            </a:ln>
          </p:spPr>
          <p:txBody>
            <a:bodyPr wrap="none" anchor="ctr" anchorCtr="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</a:pPr>
              <a:endParaRPr lang="pt-BR" altLang="pt-BR" dirty="0">
                <a:latin typeface="Helvetica Neue" charset="0"/>
              </a:endParaRPr>
            </a:p>
          </p:txBody>
        </p:sp>
        <p:sp>
          <p:nvSpPr>
            <p:cNvPr id="5132" name="Oval 10"/>
            <p:cNvSpPr/>
            <p:nvPr/>
          </p:nvSpPr>
          <p:spPr>
            <a:xfrm>
              <a:off x="13872" y="-2627"/>
              <a:ext cx="2054" cy="2053"/>
            </a:xfrm>
            <a:prstGeom prst="ellipse">
              <a:avLst/>
            </a:prstGeom>
            <a:solidFill>
              <a:srgbClr val="348C77"/>
            </a:solidFill>
            <a:ln w="9525">
              <a:noFill/>
            </a:ln>
          </p:spPr>
          <p:txBody>
            <a:bodyPr wrap="none" anchor="ctr" anchorCtr="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</a:pPr>
              <a:endParaRPr lang="pt-BR" altLang="pt-BR" dirty="0">
                <a:latin typeface="Helvetica Neue" charset="0"/>
              </a:endParaRPr>
            </a:p>
          </p:txBody>
        </p:sp>
        <p:sp>
          <p:nvSpPr>
            <p:cNvPr id="5133" name="Oval 11"/>
            <p:cNvSpPr/>
            <p:nvPr/>
          </p:nvSpPr>
          <p:spPr>
            <a:xfrm>
              <a:off x="13134" y="-2627"/>
              <a:ext cx="1544" cy="1544"/>
            </a:xfrm>
            <a:prstGeom prst="ellipse">
              <a:avLst/>
            </a:prstGeom>
            <a:solidFill>
              <a:srgbClr val="33A79E"/>
            </a:solidFill>
            <a:ln w="9525">
              <a:noFill/>
            </a:ln>
          </p:spPr>
          <p:txBody>
            <a:bodyPr wrap="none" anchor="ctr" anchorCtr="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</a:pPr>
              <a:endParaRPr lang="pt-BR" altLang="pt-BR" dirty="0">
                <a:latin typeface="Helvetica Neue" charset="0"/>
              </a:endParaRPr>
            </a:p>
          </p:txBody>
        </p:sp>
        <p:sp>
          <p:nvSpPr>
            <p:cNvPr id="5134" name="Oval 12"/>
            <p:cNvSpPr/>
            <p:nvPr/>
          </p:nvSpPr>
          <p:spPr>
            <a:xfrm>
              <a:off x="12404" y="-2627"/>
              <a:ext cx="1242" cy="1242"/>
            </a:xfrm>
            <a:prstGeom prst="ellipse">
              <a:avLst/>
            </a:prstGeom>
            <a:solidFill>
              <a:srgbClr val="30B89C"/>
            </a:solidFill>
            <a:ln w="9525">
              <a:noFill/>
            </a:ln>
          </p:spPr>
          <p:txBody>
            <a:bodyPr wrap="none" anchor="ctr" anchorCtr="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</a:pPr>
              <a:endParaRPr lang="pt-BR" altLang="pt-BR" dirty="0">
                <a:latin typeface="Helvetica Neue" charset="0"/>
              </a:endParaRPr>
            </a:p>
          </p:txBody>
        </p:sp>
        <p:sp>
          <p:nvSpPr>
            <p:cNvPr id="5135" name="Oval 13"/>
            <p:cNvSpPr/>
            <p:nvPr/>
          </p:nvSpPr>
          <p:spPr>
            <a:xfrm>
              <a:off x="11760" y="-2627"/>
              <a:ext cx="1056" cy="1056"/>
            </a:xfrm>
            <a:prstGeom prst="ellipse">
              <a:avLst/>
            </a:prstGeom>
            <a:solidFill>
              <a:srgbClr val="2FC6BA"/>
            </a:solidFill>
            <a:ln w="9525">
              <a:noFill/>
            </a:ln>
          </p:spPr>
          <p:txBody>
            <a:bodyPr wrap="none" anchor="ctr" anchorCtr="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</a:pPr>
              <a:endParaRPr lang="pt-BR" altLang="pt-BR" dirty="0">
                <a:latin typeface="Helvetica Neue" charset="0"/>
              </a:endParaRPr>
            </a:p>
          </p:txBody>
        </p:sp>
        <p:sp>
          <p:nvSpPr>
            <p:cNvPr id="5136" name="Oval 14"/>
            <p:cNvSpPr/>
            <p:nvPr/>
          </p:nvSpPr>
          <p:spPr>
            <a:xfrm>
              <a:off x="11218" y="-2627"/>
              <a:ext cx="806" cy="805"/>
            </a:xfrm>
            <a:prstGeom prst="ellipse">
              <a:avLst/>
            </a:prstGeom>
            <a:solidFill>
              <a:srgbClr val="A4DCC5"/>
            </a:solidFill>
            <a:ln w="9525">
              <a:noFill/>
            </a:ln>
          </p:spPr>
          <p:txBody>
            <a:bodyPr wrap="none" anchor="ctr" anchorCtr="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</a:pPr>
              <a:endParaRPr lang="pt-BR" altLang="pt-BR" dirty="0">
                <a:latin typeface="Helvetica Neue" charset="0"/>
              </a:endParaRPr>
            </a:p>
          </p:txBody>
        </p:sp>
      </p:grpSp>
      <p:sp>
        <p:nvSpPr>
          <p:cNvPr id="4" name="CaixaDeTexto 3"/>
          <p:cNvSpPr txBox="1"/>
          <p:nvPr/>
        </p:nvSpPr>
        <p:spPr>
          <a:xfrm>
            <a:off x="9555163" y="3328988"/>
            <a:ext cx="14400213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kumimoji="0" lang="pt-BR" sz="4800" kern="1200" cap="none" spc="0" normalizeH="0" baseline="0" noProof="0" dirty="0" smtClean="0">
                <a:solidFill>
                  <a:schemeClr val="tx1"/>
                </a:solidFill>
                <a:latin typeface="Helvetica Neue" charset="0"/>
                <a:ea typeface="+mn-ea"/>
                <a:cs typeface="Helvetica Neue" charset="0"/>
              </a:rPr>
              <a:t>Tipologias </a:t>
            </a:r>
            <a:r>
              <a:rPr lang="pt-BR" sz="4800" dirty="0">
                <a:solidFill>
                  <a:schemeClr val="tx1"/>
                </a:solidFill>
                <a:cs typeface="Helvetica Neue" charset="0"/>
              </a:rPr>
              <a:t>Textual </a:t>
            </a:r>
            <a:endParaRPr lang="pt-BR" sz="4800" dirty="0" smtClean="0">
              <a:solidFill>
                <a:schemeClr val="tx1"/>
              </a:solidFill>
              <a:cs typeface="Helvetica Neue" charset="0"/>
            </a:endParaRPr>
          </a:p>
          <a:p>
            <a:pPr algn="ctr">
              <a:defRPr/>
            </a:pPr>
            <a:r>
              <a:rPr lang="pt-BR" sz="4800" dirty="0" smtClean="0">
                <a:solidFill>
                  <a:schemeClr val="tx1"/>
                </a:solidFill>
                <a:cs typeface="Helvetica Neue" charset="0"/>
              </a:rPr>
              <a:t>Paródias</a:t>
            </a:r>
            <a:r>
              <a:rPr lang="pt-BR" sz="4800" dirty="0">
                <a:solidFill>
                  <a:schemeClr val="tx1"/>
                </a:solidFill>
                <a:cs typeface="Helvetica Neue" charset="0"/>
              </a:rPr>
              <a:t>,  cordéis, </a:t>
            </a:r>
            <a:r>
              <a:rPr lang="pt-BR" sz="4800" dirty="0" smtClean="0">
                <a:solidFill>
                  <a:schemeClr val="tx1"/>
                </a:solidFill>
                <a:cs typeface="Helvetica Neue" charset="0"/>
              </a:rPr>
              <a:t>contos, lendas, poesias utilizadas como intervenções pedagógicas.</a:t>
            </a:r>
            <a:endParaRPr kumimoji="0" lang="pt-BR" sz="4800" kern="1200" cap="none" spc="0" normalizeH="0" baseline="0" noProof="0" dirty="0">
              <a:solidFill>
                <a:schemeClr val="tx1"/>
              </a:solidFill>
              <a:latin typeface="Helvetica Neue" charset="0"/>
              <a:ea typeface="+mn-ea"/>
              <a:cs typeface="Helvetica Neue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9179" y="5129808"/>
            <a:ext cx="8938369" cy="893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28175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4288" y="-3836987"/>
            <a:ext cx="1920875" cy="1922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Text Box 3"/>
          <p:cNvSpPr txBox="1"/>
          <p:nvPr/>
        </p:nvSpPr>
        <p:spPr>
          <a:xfrm>
            <a:off x="9802813" y="-3357562"/>
            <a:ext cx="7351712" cy="965200"/>
          </a:xfrm>
          <a:prstGeom prst="rect">
            <a:avLst/>
          </a:prstGeom>
          <a:noFill/>
          <a:ln w="9525">
            <a:noFill/>
          </a:ln>
        </p:spPr>
        <p:txBody>
          <a:bodyPr lIns="50760" tIns="50760" rIns="50760" bIns="50760" anchor="ctr" anchorCtr="0"/>
          <a:lstStyle/>
          <a:p>
            <a:pPr defTabSz="449580" eaLnBrk="1">
              <a:buSzPct val="100000"/>
              <a:tabLst>
                <a:tab pos="0" algn="l"/>
                <a:tab pos="824230" algn="l"/>
                <a:tab pos="1649730" algn="l"/>
                <a:tab pos="2475230" algn="l"/>
                <a:tab pos="3300730" algn="l"/>
                <a:tab pos="4126230" algn="l"/>
                <a:tab pos="4951730" algn="l"/>
                <a:tab pos="5777230" algn="l"/>
                <a:tab pos="6602730" algn="l"/>
                <a:tab pos="7428230" algn="l"/>
                <a:tab pos="8253730" algn="l"/>
                <a:tab pos="9079230" algn="l"/>
                <a:tab pos="9904730" algn="l"/>
                <a:tab pos="10730230" algn="l"/>
              </a:tabLst>
            </a:pPr>
            <a:r>
              <a:rPr lang="pt-BR" altLang="pt-BR" sz="5000" dirty="0">
                <a:solidFill>
                  <a:srgbClr val="00C8BC"/>
                </a:solidFill>
                <a:latin typeface="Chalkboard SE Bold" charset="0"/>
                <a:cs typeface="Chalkboard SE Bold" charset="0"/>
              </a:rPr>
              <a:t>TEMPO DE APRENDER</a:t>
            </a:r>
            <a:endParaRPr lang="pt-BR" altLang="pt-BR" sz="5000" dirty="0">
              <a:solidFill>
                <a:srgbClr val="00C8BC"/>
              </a:solidFill>
              <a:latin typeface="Chalkboard SE Bold" charset="0"/>
              <a:ea typeface="Chalkboard SE Bold" charset="0"/>
            </a:endParaRPr>
          </a:p>
        </p:txBody>
      </p:sp>
      <p:grpSp>
        <p:nvGrpSpPr>
          <p:cNvPr id="5125" name="Group 4"/>
          <p:cNvGrpSpPr/>
          <p:nvPr/>
        </p:nvGrpSpPr>
        <p:grpSpPr>
          <a:xfrm>
            <a:off x="7524750" y="15251113"/>
            <a:ext cx="8137525" cy="1166812"/>
            <a:chOff x="4740" y="9607"/>
            <a:chExt cx="5126" cy="735"/>
          </a:xfrm>
        </p:grpSpPr>
        <p:sp>
          <p:nvSpPr>
            <p:cNvPr id="5137" name="Text Box 5"/>
            <p:cNvSpPr txBox="1"/>
            <p:nvPr/>
          </p:nvSpPr>
          <p:spPr>
            <a:xfrm>
              <a:off x="5633" y="9607"/>
              <a:ext cx="4233" cy="73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50760" tIns="50760" rIns="50760" bIns="50760" anchor="ctr" anchorCtr="0">
              <a:spAutoFit/>
            </a:bodyPr>
            <a:lstStyle/>
            <a:p>
              <a:pPr marL="342900" indent="-340995" defTabSz="449580" eaLnBrk="1">
                <a:buSzPct val="100000"/>
                <a:tabLst>
                  <a:tab pos="342900" algn="l"/>
                  <a:tab pos="1167130" algn="l"/>
                  <a:tab pos="1992630" algn="l"/>
                  <a:tab pos="2818130" algn="l"/>
                  <a:tab pos="3643630" algn="l"/>
                  <a:tab pos="4469130" algn="l"/>
                  <a:tab pos="5294630" algn="l"/>
                  <a:tab pos="6120130" algn="l"/>
                  <a:tab pos="6945630" algn="l"/>
                  <a:tab pos="7771130" algn="l"/>
                  <a:tab pos="8596630" algn="l"/>
                  <a:tab pos="9422130" algn="l"/>
                  <a:tab pos="10247630" algn="l"/>
                  <a:tab pos="11073130" algn="l"/>
                </a:tabLst>
              </a:pPr>
              <a:r>
                <a:rPr lang="pt-BR" altLang="pt-BR" sz="3500" dirty="0">
                  <a:solidFill>
                    <a:srgbClr val="FDF7B6"/>
                  </a:solidFill>
                  <a:latin typeface="Soleto Bold" charset="0"/>
                  <a:cs typeface="Soleto Bold" charset="0"/>
                </a:rPr>
                <a:t>Aprovação da Lei do Programa</a:t>
              </a:r>
            </a:p>
            <a:p>
              <a:pPr marL="342900" indent="-340995" defTabSz="449580" eaLnBrk="1">
                <a:buSzPct val="100000"/>
                <a:tabLst>
                  <a:tab pos="342900" algn="l"/>
                  <a:tab pos="1167130" algn="l"/>
                  <a:tab pos="1992630" algn="l"/>
                  <a:tab pos="2818130" algn="l"/>
                  <a:tab pos="3643630" algn="l"/>
                  <a:tab pos="4469130" algn="l"/>
                  <a:tab pos="5294630" algn="l"/>
                  <a:tab pos="6120130" algn="l"/>
                  <a:tab pos="6945630" algn="l"/>
                  <a:tab pos="7771130" algn="l"/>
                  <a:tab pos="8596630" algn="l"/>
                  <a:tab pos="9422130" algn="l"/>
                  <a:tab pos="10247630" algn="l"/>
                  <a:tab pos="11073130" algn="l"/>
                </a:tabLst>
              </a:pPr>
              <a:r>
                <a:rPr lang="pt-BR" altLang="pt-BR" sz="3500" dirty="0">
                  <a:solidFill>
                    <a:srgbClr val="FDF7B6"/>
                  </a:solidFill>
                  <a:latin typeface="Soleto Bold" charset="0"/>
                  <a:cs typeface="Soleto Bold" charset="0"/>
                </a:rPr>
                <a:t>Mais Infância Ceará</a:t>
              </a:r>
              <a:endParaRPr lang="pt-BR" altLang="pt-BR" sz="3500" dirty="0">
                <a:solidFill>
                  <a:srgbClr val="FDF7B6"/>
                </a:solidFill>
                <a:latin typeface="Soleto Bold" charset="0"/>
                <a:ea typeface="Soleto Bold" charset="0"/>
              </a:endParaRPr>
            </a:p>
          </p:txBody>
        </p:sp>
        <p:sp>
          <p:nvSpPr>
            <p:cNvPr id="5138" name="Oval 6"/>
            <p:cNvSpPr/>
            <p:nvPr/>
          </p:nvSpPr>
          <p:spPr>
            <a:xfrm>
              <a:off x="4740" y="9706"/>
              <a:ext cx="537" cy="537"/>
            </a:xfrm>
            <a:prstGeom prst="ellipse">
              <a:avLst/>
            </a:prstGeom>
            <a:solidFill>
              <a:srgbClr val="00C8BC"/>
            </a:solidFill>
            <a:ln w="9525">
              <a:noFill/>
            </a:ln>
          </p:spPr>
          <p:txBody>
            <a:bodyPr lIns="0" tIns="0" rIns="0" bIns="0" anchor="ctr" anchorCtr="0"/>
            <a:lstStyle/>
            <a:p>
              <a:pPr algn="ctr" defTabSz="449580" eaLnBrk="1">
                <a:buSzPct val="100000"/>
                <a:tabLst>
                  <a:tab pos="0" algn="l"/>
                  <a:tab pos="824230" algn="l"/>
                  <a:tab pos="1649730" algn="l"/>
                  <a:tab pos="2475230" algn="l"/>
                  <a:tab pos="3300730" algn="l"/>
                  <a:tab pos="4126230" algn="l"/>
                  <a:tab pos="4951730" algn="l"/>
                  <a:tab pos="5777230" algn="l"/>
                  <a:tab pos="6602730" algn="l"/>
                  <a:tab pos="7428230" algn="l"/>
                  <a:tab pos="8253730" algn="l"/>
                  <a:tab pos="9079230" algn="l"/>
                  <a:tab pos="9904730" algn="l"/>
                  <a:tab pos="10730230" algn="l"/>
                </a:tabLst>
              </a:pPr>
              <a:r>
                <a:rPr lang="pt-BR" altLang="pt-BR" sz="3500" dirty="0">
                  <a:solidFill>
                    <a:srgbClr val="FFFFFF"/>
                  </a:solidFill>
                  <a:latin typeface="Soleto Bold" charset="0"/>
                  <a:cs typeface="Soleto Bold" charset="0"/>
                </a:rPr>
                <a:t>01</a:t>
              </a:r>
              <a:endParaRPr lang="pt-BR" altLang="pt-BR" sz="3500" dirty="0">
                <a:solidFill>
                  <a:srgbClr val="FFFFFF"/>
                </a:solidFill>
                <a:latin typeface="Soleto Bold" charset="0"/>
                <a:ea typeface="Soleto Bold" charset="0"/>
              </a:endParaRPr>
            </a:p>
          </p:txBody>
        </p:sp>
      </p:grpSp>
      <p:sp>
        <p:nvSpPr>
          <p:cNvPr id="5126" name="Text Box 7"/>
          <p:cNvSpPr txBox="1"/>
          <p:nvPr/>
        </p:nvSpPr>
        <p:spPr>
          <a:xfrm>
            <a:off x="-6562725" y="-4160837"/>
            <a:ext cx="5735638" cy="3759200"/>
          </a:xfrm>
          <a:prstGeom prst="rect">
            <a:avLst/>
          </a:prstGeom>
          <a:noFill/>
          <a:ln w="9525">
            <a:noFill/>
          </a:ln>
        </p:spPr>
        <p:txBody>
          <a:bodyPr wrap="none" lIns="50760" tIns="50760" rIns="50760" bIns="50760" anchor="ctr" anchorCtr="0">
            <a:spAutoFit/>
          </a:bodyPr>
          <a:lstStyle/>
          <a:p>
            <a:pPr marL="342900" indent="-340995" algn="ctr" defTabSz="449580" eaLnBrk="1">
              <a:buSzPct val="100000"/>
              <a:tabLst>
                <a:tab pos="342900" algn="l"/>
                <a:tab pos="1167130" algn="l"/>
                <a:tab pos="1992630" algn="l"/>
                <a:tab pos="2818130" algn="l"/>
                <a:tab pos="3643630" algn="l"/>
                <a:tab pos="4469130" algn="l"/>
                <a:tab pos="5294630" algn="l"/>
                <a:tab pos="6120130" algn="l"/>
                <a:tab pos="6945630" algn="l"/>
                <a:tab pos="7771130" algn="l"/>
                <a:tab pos="8596630" algn="l"/>
                <a:tab pos="9422130" algn="l"/>
                <a:tab pos="10247630" algn="l"/>
                <a:tab pos="11073130" algn="l"/>
              </a:tabLst>
            </a:pPr>
            <a:r>
              <a:rPr lang="pt-BR" altLang="pt-BR" sz="8000" dirty="0">
                <a:solidFill>
                  <a:srgbClr val="FDF7B6"/>
                </a:solidFill>
                <a:latin typeface="Soleto Bold" charset="0"/>
                <a:cs typeface="Soleto Bold" charset="0"/>
              </a:rPr>
              <a:t>Ações</a:t>
            </a:r>
          </a:p>
          <a:p>
            <a:pPr marL="342900" indent="-340995" algn="ctr" defTabSz="449580" eaLnBrk="1">
              <a:buSzPct val="100000"/>
              <a:tabLst>
                <a:tab pos="342900" algn="l"/>
                <a:tab pos="1167130" algn="l"/>
                <a:tab pos="1992630" algn="l"/>
                <a:tab pos="2818130" algn="l"/>
                <a:tab pos="3643630" algn="l"/>
                <a:tab pos="4469130" algn="l"/>
                <a:tab pos="5294630" algn="l"/>
                <a:tab pos="6120130" algn="l"/>
                <a:tab pos="6945630" algn="l"/>
                <a:tab pos="7771130" algn="l"/>
                <a:tab pos="8596630" algn="l"/>
                <a:tab pos="9422130" algn="l"/>
                <a:tab pos="10247630" algn="l"/>
                <a:tab pos="11073130" algn="l"/>
              </a:tabLst>
            </a:pPr>
            <a:r>
              <a:rPr lang="pt-BR" altLang="pt-BR" sz="6000" dirty="0">
                <a:solidFill>
                  <a:srgbClr val="FDF7B6"/>
                </a:solidFill>
                <a:latin typeface="Soleto Bold" charset="0"/>
                <a:cs typeface="Soleto Bold" charset="0"/>
              </a:rPr>
              <a:t>Previstas para</a:t>
            </a:r>
          </a:p>
          <a:p>
            <a:pPr marL="342900" indent="-340995" algn="ctr" defTabSz="449580" eaLnBrk="1">
              <a:buSzPct val="100000"/>
              <a:tabLst>
                <a:tab pos="342900" algn="l"/>
                <a:tab pos="1167130" algn="l"/>
                <a:tab pos="1992630" algn="l"/>
                <a:tab pos="2818130" algn="l"/>
                <a:tab pos="3643630" algn="l"/>
                <a:tab pos="4469130" algn="l"/>
                <a:tab pos="5294630" algn="l"/>
                <a:tab pos="6120130" algn="l"/>
                <a:tab pos="6945630" algn="l"/>
                <a:tab pos="7771130" algn="l"/>
                <a:tab pos="8596630" algn="l"/>
                <a:tab pos="9422130" algn="l"/>
                <a:tab pos="10247630" algn="l"/>
                <a:tab pos="11073130" algn="l"/>
              </a:tabLst>
            </a:pPr>
            <a:r>
              <a:rPr lang="pt-BR" altLang="pt-BR" sz="10000" dirty="0">
                <a:solidFill>
                  <a:srgbClr val="FDF7B6"/>
                </a:solidFill>
                <a:latin typeface="Soleto Bold" charset="0"/>
                <a:cs typeface="Soleto Bold" charset="0"/>
              </a:rPr>
              <a:t>2019</a:t>
            </a:r>
            <a:endParaRPr lang="pt-BR" altLang="pt-BR" sz="10000" dirty="0">
              <a:solidFill>
                <a:srgbClr val="FDF7B6"/>
              </a:solidFill>
              <a:latin typeface="Soleto Bold" charset="0"/>
              <a:ea typeface="Soleto Bold" charset="0"/>
            </a:endParaRPr>
          </a:p>
        </p:txBody>
      </p:sp>
      <p:grpSp>
        <p:nvGrpSpPr>
          <p:cNvPr id="5127" name="Group 8"/>
          <p:cNvGrpSpPr/>
          <p:nvPr/>
        </p:nvGrpSpPr>
        <p:grpSpPr>
          <a:xfrm>
            <a:off x="17808575" y="-4170362"/>
            <a:ext cx="9772650" cy="3775075"/>
            <a:chOff x="11218" y="-2627"/>
            <a:chExt cx="6156" cy="2378"/>
          </a:xfrm>
        </p:grpSpPr>
        <p:sp>
          <p:nvSpPr>
            <p:cNvPr id="5131" name="Oval 9"/>
            <p:cNvSpPr/>
            <p:nvPr/>
          </p:nvSpPr>
          <p:spPr>
            <a:xfrm>
              <a:off x="14996" y="-2627"/>
              <a:ext cx="2378" cy="2378"/>
            </a:xfrm>
            <a:prstGeom prst="ellipse">
              <a:avLst/>
            </a:prstGeom>
            <a:solidFill>
              <a:srgbClr val="0F7576"/>
            </a:solidFill>
            <a:ln w="9525">
              <a:noFill/>
            </a:ln>
          </p:spPr>
          <p:txBody>
            <a:bodyPr wrap="none" anchor="ctr" anchorCtr="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</a:pPr>
              <a:endParaRPr lang="pt-BR" altLang="pt-BR" dirty="0">
                <a:latin typeface="Helvetica Neue" charset="0"/>
              </a:endParaRPr>
            </a:p>
          </p:txBody>
        </p:sp>
        <p:sp>
          <p:nvSpPr>
            <p:cNvPr id="5132" name="Oval 10"/>
            <p:cNvSpPr/>
            <p:nvPr/>
          </p:nvSpPr>
          <p:spPr>
            <a:xfrm>
              <a:off x="13872" y="-2627"/>
              <a:ext cx="2054" cy="2053"/>
            </a:xfrm>
            <a:prstGeom prst="ellipse">
              <a:avLst/>
            </a:prstGeom>
            <a:solidFill>
              <a:srgbClr val="348C77"/>
            </a:solidFill>
            <a:ln w="9525">
              <a:noFill/>
            </a:ln>
          </p:spPr>
          <p:txBody>
            <a:bodyPr wrap="none" anchor="ctr" anchorCtr="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</a:pPr>
              <a:endParaRPr lang="pt-BR" altLang="pt-BR" dirty="0">
                <a:latin typeface="Helvetica Neue" charset="0"/>
              </a:endParaRPr>
            </a:p>
          </p:txBody>
        </p:sp>
        <p:sp>
          <p:nvSpPr>
            <p:cNvPr id="5133" name="Oval 11"/>
            <p:cNvSpPr/>
            <p:nvPr/>
          </p:nvSpPr>
          <p:spPr>
            <a:xfrm>
              <a:off x="13134" y="-2627"/>
              <a:ext cx="1544" cy="1544"/>
            </a:xfrm>
            <a:prstGeom prst="ellipse">
              <a:avLst/>
            </a:prstGeom>
            <a:solidFill>
              <a:srgbClr val="33A79E"/>
            </a:solidFill>
            <a:ln w="9525">
              <a:noFill/>
            </a:ln>
          </p:spPr>
          <p:txBody>
            <a:bodyPr wrap="none" anchor="ctr" anchorCtr="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</a:pPr>
              <a:endParaRPr lang="pt-BR" altLang="pt-BR" dirty="0">
                <a:latin typeface="Helvetica Neue" charset="0"/>
              </a:endParaRPr>
            </a:p>
          </p:txBody>
        </p:sp>
        <p:sp>
          <p:nvSpPr>
            <p:cNvPr id="5134" name="Oval 12"/>
            <p:cNvSpPr/>
            <p:nvPr/>
          </p:nvSpPr>
          <p:spPr>
            <a:xfrm>
              <a:off x="12404" y="-2627"/>
              <a:ext cx="1242" cy="1242"/>
            </a:xfrm>
            <a:prstGeom prst="ellipse">
              <a:avLst/>
            </a:prstGeom>
            <a:solidFill>
              <a:srgbClr val="30B89C"/>
            </a:solidFill>
            <a:ln w="9525">
              <a:noFill/>
            </a:ln>
          </p:spPr>
          <p:txBody>
            <a:bodyPr wrap="none" anchor="ctr" anchorCtr="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</a:pPr>
              <a:endParaRPr lang="pt-BR" altLang="pt-BR" dirty="0">
                <a:latin typeface="Helvetica Neue" charset="0"/>
              </a:endParaRPr>
            </a:p>
          </p:txBody>
        </p:sp>
        <p:sp>
          <p:nvSpPr>
            <p:cNvPr id="5135" name="Oval 13"/>
            <p:cNvSpPr/>
            <p:nvPr/>
          </p:nvSpPr>
          <p:spPr>
            <a:xfrm>
              <a:off x="11760" y="-2627"/>
              <a:ext cx="1056" cy="1056"/>
            </a:xfrm>
            <a:prstGeom prst="ellipse">
              <a:avLst/>
            </a:prstGeom>
            <a:solidFill>
              <a:srgbClr val="2FC6BA"/>
            </a:solidFill>
            <a:ln w="9525">
              <a:noFill/>
            </a:ln>
          </p:spPr>
          <p:txBody>
            <a:bodyPr wrap="none" anchor="ctr" anchorCtr="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</a:pPr>
              <a:endParaRPr lang="pt-BR" altLang="pt-BR" dirty="0">
                <a:latin typeface="Helvetica Neue" charset="0"/>
              </a:endParaRPr>
            </a:p>
          </p:txBody>
        </p:sp>
        <p:sp>
          <p:nvSpPr>
            <p:cNvPr id="5136" name="Oval 14"/>
            <p:cNvSpPr/>
            <p:nvPr/>
          </p:nvSpPr>
          <p:spPr>
            <a:xfrm>
              <a:off x="11218" y="-2627"/>
              <a:ext cx="806" cy="805"/>
            </a:xfrm>
            <a:prstGeom prst="ellipse">
              <a:avLst/>
            </a:prstGeom>
            <a:solidFill>
              <a:srgbClr val="A4DCC5"/>
            </a:solidFill>
            <a:ln w="9525">
              <a:noFill/>
            </a:ln>
          </p:spPr>
          <p:txBody>
            <a:bodyPr wrap="none" anchor="ctr" anchorCtr="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</a:pPr>
              <a:endParaRPr lang="pt-BR" altLang="pt-BR" dirty="0">
                <a:latin typeface="Helvetica Neue" charset="0"/>
              </a:endParaRPr>
            </a:p>
          </p:txBody>
        </p:sp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3384"/>
            <a:ext cx="8711109" cy="871110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679645" y="3757588"/>
            <a:ext cx="1159804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800" dirty="0" smtClean="0">
                <a:solidFill>
                  <a:schemeClr val="tx1"/>
                </a:solidFill>
              </a:rPr>
              <a:t>HISTÓRIA</a:t>
            </a:r>
          </a:p>
          <a:p>
            <a:pPr algn="ctr"/>
            <a:endParaRPr lang="pt-BR" sz="4800" dirty="0">
              <a:solidFill>
                <a:schemeClr val="tx1"/>
              </a:solidFill>
            </a:endParaRPr>
          </a:p>
          <a:p>
            <a:pPr algn="ctr"/>
            <a:r>
              <a:rPr lang="pt-BR" sz="4800" dirty="0" smtClean="0">
                <a:solidFill>
                  <a:schemeClr val="tx1"/>
                </a:solidFill>
              </a:rPr>
              <a:t>Chaga da Onça, o contador de Causos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074710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4288" y="-3836987"/>
            <a:ext cx="1920875" cy="1922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Text Box 3"/>
          <p:cNvSpPr txBox="1"/>
          <p:nvPr/>
        </p:nvSpPr>
        <p:spPr>
          <a:xfrm>
            <a:off x="9802813" y="-3357562"/>
            <a:ext cx="7351712" cy="965200"/>
          </a:xfrm>
          <a:prstGeom prst="rect">
            <a:avLst/>
          </a:prstGeom>
          <a:noFill/>
          <a:ln w="9525">
            <a:noFill/>
          </a:ln>
        </p:spPr>
        <p:txBody>
          <a:bodyPr lIns="50760" tIns="50760" rIns="50760" bIns="50760" anchor="ctr" anchorCtr="0"/>
          <a:lstStyle/>
          <a:p>
            <a:pPr defTabSz="449580" eaLnBrk="1">
              <a:buSzPct val="100000"/>
              <a:tabLst>
                <a:tab pos="0" algn="l"/>
                <a:tab pos="824230" algn="l"/>
                <a:tab pos="1649730" algn="l"/>
                <a:tab pos="2475230" algn="l"/>
                <a:tab pos="3300730" algn="l"/>
                <a:tab pos="4126230" algn="l"/>
                <a:tab pos="4951730" algn="l"/>
                <a:tab pos="5777230" algn="l"/>
                <a:tab pos="6602730" algn="l"/>
                <a:tab pos="7428230" algn="l"/>
                <a:tab pos="8253730" algn="l"/>
                <a:tab pos="9079230" algn="l"/>
                <a:tab pos="9904730" algn="l"/>
                <a:tab pos="10730230" algn="l"/>
              </a:tabLst>
            </a:pPr>
            <a:r>
              <a:rPr lang="pt-BR" altLang="pt-BR" sz="5000" dirty="0">
                <a:solidFill>
                  <a:srgbClr val="00C8BC"/>
                </a:solidFill>
                <a:latin typeface="Chalkboard SE Bold" charset="0"/>
                <a:cs typeface="Chalkboard SE Bold" charset="0"/>
              </a:rPr>
              <a:t>TEMPO DE APRENDER</a:t>
            </a:r>
            <a:endParaRPr lang="pt-BR" altLang="pt-BR" sz="5000" dirty="0">
              <a:solidFill>
                <a:srgbClr val="00C8BC"/>
              </a:solidFill>
              <a:latin typeface="Chalkboard SE Bold" charset="0"/>
              <a:ea typeface="Chalkboard SE Bold" charset="0"/>
            </a:endParaRPr>
          </a:p>
        </p:txBody>
      </p:sp>
      <p:grpSp>
        <p:nvGrpSpPr>
          <p:cNvPr id="5125" name="Group 4"/>
          <p:cNvGrpSpPr/>
          <p:nvPr/>
        </p:nvGrpSpPr>
        <p:grpSpPr>
          <a:xfrm>
            <a:off x="7524750" y="15251113"/>
            <a:ext cx="8137525" cy="1166812"/>
            <a:chOff x="4740" y="9607"/>
            <a:chExt cx="5126" cy="735"/>
          </a:xfrm>
        </p:grpSpPr>
        <p:sp>
          <p:nvSpPr>
            <p:cNvPr id="5137" name="Text Box 5"/>
            <p:cNvSpPr txBox="1"/>
            <p:nvPr/>
          </p:nvSpPr>
          <p:spPr>
            <a:xfrm>
              <a:off x="5633" y="9607"/>
              <a:ext cx="4233" cy="73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50760" tIns="50760" rIns="50760" bIns="50760" anchor="ctr" anchorCtr="0">
              <a:spAutoFit/>
            </a:bodyPr>
            <a:lstStyle/>
            <a:p>
              <a:pPr marL="342900" indent="-340995" defTabSz="449580" eaLnBrk="1">
                <a:buSzPct val="100000"/>
                <a:tabLst>
                  <a:tab pos="342900" algn="l"/>
                  <a:tab pos="1167130" algn="l"/>
                  <a:tab pos="1992630" algn="l"/>
                  <a:tab pos="2818130" algn="l"/>
                  <a:tab pos="3643630" algn="l"/>
                  <a:tab pos="4469130" algn="l"/>
                  <a:tab pos="5294630" algn="l"/>
                  <a:tab pos="6120130" algn="l"/>
                  <a:tab pos="6945630" algn="l"/>
                  <a:tab pos="7771130" algn="l"/>
                  <a:tab pos="8596630" algn="l"/>
                  <a:tab pos="9422130" algn="l"/>
                  <a:tab pos="10247630" algn="l"/>
                  <a:tab pos="11073130" algn="l"/>
                </a:tabLst>
              </a:pPr>
              <a:r>
                <a:rPr lang="pt-BR" altLang="pt-BR" sz="3500" dirty="0">
                  <a:solidFill>
                    <a:srgbClr val="FDF7B6"/>
                  </a:solidFill>
                  <a:latin typeface="Soleto Bold" charset="0"/>
                  <a:cs typeface="Soleto Bold" charset="0"/>
                </a:rPr>
                <a:t>Aprovação da Lei do Programa</a:t>
              </a:r>
            </a:p>
            <a:p>
              <a:pPr marL="342900" indent="-340995" defTabSz="449580" eaLnBrk="1">
                <a:buSzPct val="100000"/>
                <a:tabLst>
                  <a:tab pos="342900" algn="l"/>
                  <a:tab pos="1167130" algn="l"/>
                  <a:tab pos="1992630" algn="l"/>
                  <a:tab pos="2818130" algn="l"/>
                  <a:tab pos="3643630" algn="l"/>
                  <a:tab pos="4469130" algn="l"/>
                  <a:tab pos="5294630" algn="l"/>
                  <a:tab pos="6120130" algn="l"/>
                  <a:tab pos="6945630" algn="l"/>
                  <a:tab pos="7771130" algn="l"/>
                  <a:tab pos="8596630" algn="l"/>
                  <a:tab pos="9422130" algn="l"/>
                  <a:tab pos="10247630" algn="l"/>
                  <a:tab pos="11073130" algn="l"/>
                </a:tabLst>
              </a:pPr>
              <a:r>
                <a:rPr lang="pt-BR" altLang="pt-BR" sz="3500" dirty="0">
                  <a:solidFill>
                    <a:srgbClr val="FDF7B6"/>
                  </a:solidFill>
                  <a:latin typeface="Soleto Bold" charset="0"/>
                  <a:cs typeface="Soleto Bold" charset="0"/>
                </a:rPr>
                <a:t>Mais Infância Ceará</a:t>
              </a:r>
              <a:endParaRPr lang="pt-BR" altLang="pt-BR" sz="3500" dirty="0">
                <a:solidFill>
                  <a:srgbClr val="FDF7B6"/>
                </a:solidFill>
                <a:latin typeface="Soleto Bold" charset="0"/>
                <a:ea typeface="Soleto Bold" charset="0"/>
              </a:endParaRPr>
            </a:p>
          </p:txBody>
        </p:sp>
        <p:sp>
          <p:nvSpPr>
            <p:cNvPr id="5138" name="Oval 6"/>
            <p:cNvSpPr/>
            <p:nvPr/>
          </p:nvSpPr>
          <p:spPr>
            <a:xfrm>
              <a:off x="4740" y="9706"/>
              <a:ext cx="537" cy="537"/>
            </a:xfrm>
            <a:prstGeom prst="ellipse">
              <a:avLst/>
            </a:prstGeom>
            <a:solidFill>
              <a:srgbClr val="00C8BC"/>
            </a:solidFill>
            <a:ln w="9525">
              <a:noFill/>
            </a:ln>
          </p:spPr>
          <p:txBody>
            <a:bodyPr lIns="0" tIns="0" rIns="0" bIns="0" anchor="ctr" anchorCtr="0"/>
            <a:lstStyle/>
            <a:p>
              <a:pPr algn="ctr" defTabSz="449580" eaLnBrk="1">
                <a:buSzPct val="100000"/>
                <a:tabLst>
                  <a:tab pos="0" algn="l"/>
                  <a:tab pos="824230" algn="l"/>
                  <a:tab pos="1649730" algn="l"/>
                  <a:tab pos="2475230" algn="l"/>
                  <a:tab pos="3300730" algn="l"/>
                  <a:tab pos="4126230" algn="l"/>
                  <a:tab pos="4951730" algn="l"/>
                  <a:tab pos="5777230" algn="l"/>
                  <a:tab pos="6602730" algn="l"/>
                  <a:tab pos="7428230" algn="l"/>
                  <a:tab pos="8253730" algn="l"/>
                  <a:tab pos="9079230" algn="l"/>
                  <a:tab pos="9904730" algn="l"/>
                  <a:tab pos="10730230" algn="l"/>
                </a:tabLst>
              </a:pPr>
              <a:r>
                <a:rPr lang="pt-BR" altLang="pt-BR" sz="3500" dirty="0">
                  <a:solidFill>
                    <a:srgbClr val="FFFFFF"/>
                  </a:solidFill>
                  <a:latin typeface="Soleto Bold" charset="0"/>
                  <a:cs typeface="Soleto Bold" charset="0"/>
                </a:rPr>
                <a:t>01</a:t>
              </a:r>
              <a:endParaRPr lang="pt-BR" altLang="pt-BR" sz="3500" dirty="0">
                <a:solidFill>
                  <a:srgbClr val="FFFFFF"/>
                </a:solidFill>
                <a:latin typeface="Soleto Bold" charset="0"/>
                <a:ea typeface="Soleto Bold" charset="0"/>
              </a:endParaRPr>
            </a:p>
          </p:txBody>
        </p:sp>
      </p:grpSp>
      <p:sp>
        <p:nvSpPr>
          <p:cNvPr id="5126" name="Text Box 7"/>
          <p:cNvSpPr txBox="1"/>
          <p:nvPr/>
        </p:nvSpPr>
        <p:spPr>
          <a:xfrm>
            <a:off x="-6562725" y="-4160837"/>
            <a:ext cx="5735638" cy="3759200"/>
          </a:xfrm>
          <a:prstGeom prst="rect">
            <a:avLst/>
          </a:prstGeom>
          <a:noFill/>
          <a:ln w="9525">
            <a:noFill/>
          </a:ln>
        </p:spPr>
        <p:txBody>
          <a:bodyPr wrap="none" lIns="50760" tIns="50760" rIns="50760" bIns="50760" anchor="ctr" anchorCtr="0">
            <a:spAutoFit/>
          </a:bodyPr>
          <a:lstStyle/>
          <a:p>
            <a:pPr marL="342900" indent="-340995" algn="ctr" defTabSz="449580" eaLnBrk="1">
              <a:buSzPct val="100000"/>
              <a:tabLst>
                <a:tab pos="342900" algn="l"/>
                <a:tab pos="1167130" algn="l"/>
                <a:tab pos="1992630" algn="l"/>
                <a:tab pos="2818130" algn="l"/>
                <a:tab pos="3643630" algn="l"/>
                <a:tab pos="4469130" algn="l"/>
                <a:tab pos="5294630" algn="l"/>
                <a:tab pos="6120130" algn="l"/>
                <a:tab pos="6945630" algn="l"/>
                <a:tab pos="7771130" algn="l"/>
                <a:tab pos="8596630" algn="l"/>
                <a:tab pos="9422130" algn="l"/>
                <a:tab pos="10247630" algn="l"/>
                <a:tab pos="11073130" algn="l"/>
              </a:tabLst>
            </a:pPr>
            <a:r>
              <a:rPr lang="pt-BR" altLang="pt-BR" sz="8000" dirty="0">
                <a:solidFill>
                  <a:srgbClr val="FDF7B6"/>
                </a:solidFill>
                <a:latin typeface="Soleto Bold" charset="0"/>
                <a:cs typeface="Soleto Bold" charset="0"/>
              </a:rPr>
              <a:t>Ações</a:t>
            </a:r>
          </a:p>
          <a:p>
            <a:pPr marL="342900" indent="-340995" algn="ctr" defTabSz="449580" eaLnBrk="1">
              <a:buSzPct val="100000"/>
              <a:tabLst>
                <a:tab pos="342900" algn="l"/>
                <a:tab pos="1167130" algn="l"/>
                <a:tab pos="1992630" algn="l"/>
                <a:tab pos="2818130" algn="l"/>
                <a:tab pos="3643630" algn="l"/>
                <a:tab pos="4469130" algn="l"/>
                <a:tab pos="5294630" algn="l"/>
                <a:tab pos="6120130" algn="l"/>
                <a:tab pos="6945630" algn="l"/>
                <a:tab pos="7771130" algn="l"/>
                <a:tab pos="8596630" algn="l"/>
                <a:tab pos="9422130" algn="l"/>
                <a:tab pos="10247630" algn="l"/>
                <a:tab pos="11073130" algn="l"/>
              </a:tabLst>
            </a:pPr>
            <a:r>
              <a:rPr lang="pt-BR" altLang="pt-BR" sz="6000" dirty="0">
                <a:solidFill>
                  <a:srgbClr val="FDF7B6"/>
                </a:solidFill>
                <a:latin typeface="Soleto Bold" charset="0"/>
                <a:cs typeface="Soleto Bold" charset="0"/>
              </a:rPr>
              <a:t>Previstas para</a:t>
            </a:r>
          </a:p>
          <a:p>
            <a:pPr marL="342900" indent="-340995" algn="ctr" defTabSz="449580" eaLnBrk="1">
              <a:buSzPct val="100000"/>
              <a:tabLst>
                <a:tab pos="342900" algn="l"/>
                <a:tab pos="1167130" algn="l"/>
                <a:tab pos="1992630" algn="l"/>
                <a:tab pos="2818130" algn="l"/>
                <a:tab pos="3643630" algn="l"/>
                <a:tab pos="4469130" algn="l"/>
                <a:tab pos="5294630" algn="l"/>
                <a:tab pos="6120130" algn="l"/>
                <a:tab pos="6945630" algn="l"/>
                <a:tab pos="7771130" algn="l"/>
                <a:tab pos="8596630" algn="l"/>
                <a:tab pos="9422130" algn="l"/>
                <a:tab pos="10247630" algn="l"/>
                <a:tab pos="11073130" algn="l"/>
              </a:tabLst>
            </a:pPr>
            <a:r>
              <a:rPr lang="pt-BR" altLang="pt-BR" sz="10000" dirty="0">
                <a:solidFill>
                  <a:srgbClr val="FDF7B6"/>
                </a:solidFill>
                <a:latin typeface="Soleto Bold" charset="0"/>
                <a:cs typeface="Soleto Bold" charset="0"/>
              </a:rPr>
              <a:t>2019</a:t>
            </a:r>
            <a:endParaRPr lang="pt-BR" altLang="pt-BR" sz="10000" dirty="0">
              <a:solidFill>
                <a:srgbClr val="FDF7B6"/>
              </a:solidFill>
              <a:latin typeface="Soleto Bold" charset="0"/>
              <a:ea typeface="Soleto Bold" charset="0"/>
            </a:endParaRPr>
          </a:p>
        </p:txBody>
      </p:sp>
      <p:grpSp>
        <p:nvGrpSpPr>
          <p:cNvPr id="5127" name="Group 8"/>
          <p:cNvGrpSpPr/>
          <p:nvPr/>
        </p:nvGrpSpPr>
        <p:grpSpPr>
          <a:xfrm>
            <a:off x="17808575" y="-4170362"/>
            <a:ext cx="9772650" cy="3775075"/>
            <a:chOff x="11218" y="-2627"/>
            <a:chExt cx="6156" cy="2378"/>
          </a:xfrm>
        </p:grpSpPr>
        <p:sp>
          <p:nvSpPr>
            <p:cNvPr id="5131" name="Oval 9"/>
            <p:cNvSpPr/>
            <p:nvPr/>
          </p:nvSpPr>
          <p:spPr>
            <a:xfrm>
              <a:off x="14996" y="-2627"/>
              <a:ext cx="2378" cy="2378"/>
            </a:xfrm>
            <a:prstGeom prst="ellipse">
              <a:avLst/>
            </a:prstGeom>
            <a:solidFill>
              <a:srgbClr val="0F7576"/>
            </a:solidFill>
            <a:ln w="9525">
              <a:noFill/>
            </a:ln>
          </p:spPr>
          <p:txBody>
            <a:bodyPr wrap="none" anchor="ctr" anchorCtr="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</a:pPr>
              <a:endParaRPr lang="pt-BR" altLang="pt-BR" dirty="0">
                <a:latin typeface="Helvetica Neue" charset="0"/>
              </a:endParaRPr>
            </a:p>
          </p:txBody>
        </p:sp>
        <p:sp>
          <p:nvSpPr>
            <p:cNvPr id="5132" name="Oval 10"/>
            <p:cNvSpPr/>
            <p:nvPr/>
          </p:nvSpPr>
          <p:spPr>
            <a:xfrm>
              <a:off x="13872" y="-2627"/>
              <a:ext cx="2054" cy="2053"/>
            </a:xfrm>
            <a:prstGeom prst="ellipse">
              <a:avLst/>
            </a:prstGeom>
            <a:solidFill>
              <a:srgbClr val="348C77"/>
            </a:solidFill>
            <a:ln w="9525">
              <a:noFill/>
            </a:ln>
          </p:spPr>
          <p:txBody>
            <a:bodyPr wrap="none" anchor="ctr" anchorCtr="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</a:pPr>
              <a:endParaRPr lang="pt-BR" altLang="pt-BR" dirty="0">
                <a:latin typeface="Helvetica Neue" charset="0"/>
              </a:endParaRPr>
            </a:p>
          </p:txBody>
        </p:sp>
        <p:sp>
          <p:nvSpPr>
            <p:cNvPr id="5133" name="Oval 11"/>
            <p:cNvSpPr/>
            <p:nvPr/>
          </p:nvSpPr>
          <p:spPr>
            <a:xfrm>
              <a:off x="13134" y="-2627"/>
              <a:ext cx="1544" cy="1544"/>
            </a:xfrm>
            <a:prstGeom prst="ellipse">
              <a:avLst/>
            </a:prstGeom>
            <a:solidFill>
              <a:srgbClr val="33A79E"/>
            </a:solidFill>
            <a:ln w="9525">
              <a:noFill/>
            </a:ln>
          </p:spPr>
          <p:txBody>
            <a:bodyPr wrap="none" anchor="ctr" anchorCtr="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</a:pPr>
              <a:endParaRPr lang="pt-BR" altLang="pt-BR" dirty="0">
                <a:latin typeface="Helvetica Neue" charset="0"/>
              </a:endParaRPr>
            </a:p>
          </p:txBody>
        </p:sp>
        <p:sp>
          <p:nvSpPr>
            <p:cNvPr id="5134" name="Oval 12"/>
            <p:cNvSpPr/>
            <p:nvPr/>
          </p:nvSpPr>
          <p:spPr>
            <a:xfrm>
              <a:off x="12404" y="-2627"/>
              <a:ext cx="1242" cy="1242"/>
            </a:xfrm>
            <a:prstGeom prst="ellipse">
              <a:avLst/>
            </a:prstGeom>
            <a:solidFill>
              <a:srgbClr val="30B89C"/>
            </a:solidFill>
            <a:ln w="9525">
              <a:noFill/>
            </a:ln>
          </p:spPr>
          <p:txBody>
            <a:bodyPr wrap="none" anchor="ctr" anchorCtr="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</a:pPr>
              <a:endParaRPr lang="pt-BR" altLang="pt-BR" dirty="0">
                <a:latin typeface="Helvetica Neue" charset="0"/>
              </a:endParaRPr>
            </a:p>
          </p:txBody>
        </p:sp>
        <p:sp>
          <p:nvSpPr>
            <p:cNvPr id="5135" name="Oval 13"/>
            <p:cNvSpPr/>
            <p:nvPr/>
          </p:nvSpPr>
          <p:spPr>
            <a:xfrm>
              <a:off x="11760" y="-2627"/>
              <a:ext cx="1056" cy="1056"/>
            </a:xfrm>
            <a:prstGeom prst="ellipse">
              <a:avLst/>
            </a:prstGeom>
            <a:solidFill>
              <a:srgbClr val="2FC6BA"/>
            </a:solidFill>
            <a:ln w="9525">
              <a:noFill/>
            </a:ln>
          </p:spPr>
          <p:txBody>
            <a:bodyPr wrap="none" anchor="ctr" anchorCtr="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</a:pPr>
              <a:endParaRPr lang="pt-BR" altLang="pt-BR" dirty="0">
                <a:latin typeface="Helvetica Neue" charset="0"/>
              </a:endParaRPr>
            </a:p>
          </p:txBody>
        </p:sp>
        <p:sp>
          <p:nvSpPr>
            <p:cNvPr id="5136" name="Oval 14"/>
            <p:cNvSpPr/>
            <p:nvPr/>
          </p:nvSpPr>
          <p:spPr>
            <a:xfrm>
              <a:off x="11218" y="-2627"/>
              <a:ext cx="806" cy="805"/>
            </a:xfrm>
            <a:prstGeom prst="ellipse">
              <a:avLst/>
            </a:prstGeom>
            <a:solidFill>
              <a:srgbClr val="A4DCC5"/>
            </a:solidFill>
            <a:ln w="9525">
              <a:noFill/>
            </a:ln>
          </p:spPr>
          <p:txBody>
            <a:bodyPr wrap="none" anchor="ctr" anchorCtr="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</a:pPr>
              <a:endParaRPr lang="pt-BR" altLang="pt-BR" dirty="0">
                <a:latin typeface="Helvetica Neue" charset="0"/>
              </a:endParaRPr>
            </a:p>
          </p:txBody>
        </p:sp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4875"/>
            <a:ext cx="10523612" cy="10523612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8939422" y="3518281"/>
            <a:ext cx="1254138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 smtClean="0">
                <a:solidFill>
                  <a:schemeClr val="tx1"/>
                </a:solidFill>
              </a:rPr>
              <a:t>Fale sobre a cultura da sua cidade.</a:t>
            </a:r>
          </a:p>
          <a:p>
            <a:r>
              <a:rPr lang="pt-BR" sz="4800" dirty="0" smtClean="0">
                <a:solidFill>
                  <a:schemeClr val="tx1"/>
                </a:solidFill>
              </a:rPr>
              <a:t>Você conhece alguma figura popular que </a:t>
            </a:r>
          </a:p>
          <a:p>
            <a:r>
              <a:rPr lang="pt-BR" sz="4800" dirty="0">
                <a:solidFill>
                  <a:schemeClr val="tx1"/>
                </a:solidFill>
              </a:rPr>
              <a:t>s</a:t>
            </a:r>
            <a:r>
              <a:rPr lang="pt-BR" sz="4800" dirty="0" smtClean="0">
                <a:solidFill>
                  <a:schemeClr val="tx1"/>
                </a:solidFill>
              </a:rPr>
              <a:t>ua historia mereça ser registrada. </a:t>
            </a:r>
          </a:p>
          <a:p>
            <a:r>
              <a:rPr lang="pt-BR" sz="4800" dirty="0" smtClean="0">
                <a:solidFill>
                  <a:schemeClr val="tx1"/>
                </a:solidFill>
              </a:rPr>
              <a:t>  </a:t>
            </a:r>
            <a:endParaRPr lang="pt-BR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17013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4288" y="-3836987"/>
            <a:ext cx="1920875" cy="1922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Text Box 3"/>
          <p:cNvSpPr txBox="1"/>
          <p:nvPr/>
        </p:nvSpPr>
        <p:spPr>
          <a:xfrm>
            <a:off x="9802813" y="-3357562"/>
            <a:ext cx="7351712" cy="965200"/>
          </a:xfrm>
          <a:prstGeom prst="rect">
            <a:avLst/>
          </a:prstGeom>
          <a:noFill/>
          <a:ln w="9525">
            <a:noFill/>
          </a:ln>
        </p:spPr>
        <p:txBody>
          <a:bodyPr lIns="50760" tIns="50760" rIns="50760" bIns="50760" anchor="ctr" anchorCtr="0"/>
          <a:lstStyle/>
          <a:p>
            <a:pPr defTabSz="449580" eaLnBrk="1">
              <a:buSzPct val="100000"/>
              <a:tabLst>
                <a:tab pos="0" algn="l"/>
                <a:tab pos="824230" algn="l"/>
                <a:tab pos="1649730" algn="l"/>
                <a:tab pos="2475230" algn="l"/>
                <a:tab pos="3300730" algn="l"/>
                <a:tab pos="4126230" algn="l"/>
                <a:tab pos="4951730" algn="l"/>
                <a:tab pos="5777230" algn="l"/>
                <a:tab pos="6602730" algn="l"/>
                <a:tab pos="7428230" algn="l"/>
                <a:tab pos="8253730" algn="l"/>
                <a:tab pos="9079230" algn="l"/>
                <a:tab pos="9904730" algn="l"/>
                <a:tab pos="10730230" algn="l"/>
              </a:tabLst>
            </a:pPr>
            <a:r>
              <a:rPr lang="pt-BR" altLang="pt-BR" sz="5000" dirty="0">
                <a:solidFill>
                  <a:srgbClr val="00C8BC"/>
                </a:solidFill>
                <a:latin typeface="Chalkboard SE Bold" charset="0"/>
                <a:cs typeface="Chalkboard SE Bold" charset="0"/>
              </a:rPr>
              <a:t>TEMPO DE APRENDER</a:t>
            </a:r>
            <a:endParaRPr lang="pt-BR" altLang="pt-BR" sz="5000" dirty="0">
              <a:solidFill>
                <a:srgbClr val="00C8BC"/>
              </a:solidFill>
              <a:latin typeface="Chalkboard SE Bold" charset="0"/>
              <a:ea typeface="Chalkboard SE Bold" charset="0"/>
            </a:endParaRPr>
          </a:p>
        </p:txBody>
      </p:sp>
      <p:grpSp>
        <p:nvGrpSpPr>
          <p:cNvPr id="5125" name="Group 4"/>
          <p:cNvGrpSpPr/>
          <p:nvPr/>
        </p:nvGrpSpPr>
        <p:grpSpPr>
          <a:xfrm>
            <a:off x="7524750" y="15251113"/>
            <a:ext cx="8137525" cy="1166812"/>
            <a:chOff x="4740" y="9607"/>
            <a:chExt cx="5126" cy="735"/>
          </a:xfrm>
        </p:grpSpPr>
        <p:sp>
          <p:nvSpPr>
            <p:cNvPr id="5137" name="Text Box 5"/>
            <p:cNvSpPr txBox="1"/>
            <p:nvPr/>
          </p:nvSpPr>
          <p:spPr>
            <a:xfrm>
              <a:off x="5633" y="9607"/>
              <a:ext cx="4233" cy="73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50760" tIns="50760" rIns="50760" bIns="50760" anchor="ctr" anchorCtr="0">
              <a:spAutoFit/>
            </a:bodyPr>
            <a:lstStyle/>
            <a:p>
              <a:pPr marL="342900" indent="-340995" defTabSz="449580" eaLnBrk="1">
                <a:buSzPct val="100000"/>
                <a:tabLst>
                  <a:tab pos="342900" algn="l"/>
                  <a:tab pos="1167130" algn="l"/>
                  <a:tab pos="1992630" algn="l"/>
                  <a:tab pos="2818130" algn="l"/>
                  <a:tab pos="3643630" algn="l"/>
                  <a:tab pos="4469130" algn="l"/>
                  <a:tab pos="5294630" algn="l"/>
                  <a:tab pos="6120130" algn="l"/>
                  <a:tab pos="6945630" algn="l"/>
                  <a:tab pos="7771130" algn="l"/>
                  <a:tab pos="8596630" algn="l"/>
                  <a:tab pos="9422130" algn="l"/>
                  <a:tab pos="10247630" algn="l"/>
                  <a:tab pos="11073130" algn="l"/>
                </a:tabLst>
              </a:pPr>
              <a:r>
                <a:rPr lang="pt-BR" altLang="pt-BR" sz="3500" dirty="0">
                  <a:solidFill>
                    <a:srgbClr val="FDF7B6"/>
                  </a:solidFill>
                  <a:latin typeface="Soleto Bold" charset="0"/>
                  <a:cs typeface="Soleto Bold" charset="0"/>
                </a:rPr>
                <a:t>Aprovação da Lei do Programa</a:t>
              </a:r>
            </a:p>
            <a:p>
              <a:pPr marL="342900" indent="-340995" defTabSz="449580" eaLnBrk="1">
                <a:buSzPct val="100000"/>
                <a:tabLst>
                  <a:tab pos="342900" algn="l"/>
                  <a:tab pos="1167130" algn="l"/>
                  <a:tab pos="1992630" algn="l"/>
                  <a:tab pos="2818130" algn="l"/>
                  <a:tab pos="3643630" algn="l"/>
                  <a:tab pos="4469130" algn="l"/>
                  <a:tab pos="5294630" algn="l"/>
                  <a:tab pos="6120130" algn="l"/>
                  <a:tab pos="6945630" algn="l"/>
                  <a:tab pos="7771130" algn="l"/>
                  <a:tab pos="8596630" algn="l"/>
                  <a:tab pos="9422130" algn="l"/>
                  <a:tab pos="10247630" algn="l"/>
                  <a:tab pos="11073130" algn="l"/>
                </a:tabLst>
              </a:pPr>
              <a:r>
                <a:rPr lang="pt-BR" altLang="pt-BR" sz="3500" dirty="0">
                  <a:solidFill>
                    <a:srgbClr val="FDF7B6"/>
                  </a:solidFill>
                  <a:latin typeface="Soleto Bold" charset="0"/>
                  <a:cs typeface="Soleto Bold" charset="0"/>
                </a:rPr>
                <a:t>Mais Infância Ceará</a:t>
              </a:r>
              <a:endParaRPr lang="pt-BR" altLang="pt-BR" sz="3500" dirty="0">
                <a:solidFill>
                  <a:srgbClr val="FDF7B6"/>
                </a:solidFill>
                <a:latin typeface="Soleto Bold" charset="0"/>
                <a:ea typeface="Soleto Bold" charset="0"/>
              </a:endParaRPr>
            </a:p>
          </p:txBody>
        </p:sp>
        <p:sp>
          <p:nvSpPr>
            <p:cNvPr id="5138" name="Oval 6"/>
            <p:cNvSpPr/>
            <p:nvPr/>
          </p:nvSpPr>
          <p:spPr>
            <a:xfrm>
              <a:off x="4740" y="9706"/>
              <a:ext cx="537" cy="537"/>
            </a:xfrm>
            <a:prstGeom prst="ellipse">
              <a:avLst/>
            </a:prstGeom>
            <a:solidFill>
              <a:srgbClr val="00C8BC"/>
            </a:solidFill>
            <a:ln w="9525">
              <a:noFill/>
            </a:ln>
          </p:spPr>
          <p:txBody>
            <a:bodyPr lIns="0" tIns="0" rIns="0" bIns="0" anchor="ctr" anchorCtr="0"/>
            <a:lstStyle/>
            <a:p>
              <a:pPr algn="ctr" defTabSz="449580" eaLnBrk="1">
                <a:buSzPct val="100000"/>
                <a:tabLst>
                  <a:tab pos="0" algn="l"/>
                  <a:tab pos="824230" algn="l"/>
                  <a:tab pos="1649730" algn="l"/>
                  <a:tab pos="2475230" algn="l"/>
                  <a:tab pos="3300730" algn="l"/>
                  <a:tab pos="4126230" algn="l"/>
                  <a:tab pos="4951730" algn="l"/>
                  <a:tab pos="5777230" algn="l"/>
                  <a:tab pos="6602730" algn="l"/>
                  <a:tab pos="7428230" algn="l"/>
                  <a:tab pos="8253730" algn="l"/>
                  <a:tab pos="9079230" algn="l"/>
                  <a:tab pos="9904730" algn="l"/>
                  <a:tab pos="10730230" algn="l"/>
                </a:tabLst>
              </a:pPr>
              <a:r>
                <a:rPr lang="pt-BR" altLang="pt-BR" sz="3500" dirty="0">
                  <a:solidFill>
                    <a:srgbClr val="FFFFFF"/>
                  </a:solidFill>
                  <a:latin typeface="Soleto Bold" charset="0"/>
                  <a:cs typeface="Soleto Bold" charset="0"/>
                </a:rPr>
                <a:t>01</a:t>
              </a:r>
              <a:endParaRPr lang="pt-BR" altLang="pt-BR" sz="3500" dirty="0">
                <a:solidFill>
                  <a:srgbClr val="FFFFFF"/>
                </a:solidFill>
                <a:latin typeface="Soleto Bold" charset="0"/>
                <a:ea typeface="Soleto Bold" charset="0"/>
              </a:endParaRPr>
            </a:p>
          </p:txBody>
        </p:sp>
      </p:grpSp>
      <p:sp>
        <p:nvSpPr>
          <p:cNvPr id="5126" name="Text Box 7"/>
          <p:cNvSpPr txBox="1"/>
          <p:nvPr/>
        </p:nvSpPr>
        <p:spPr>
          <a:xfrm>
            <a:off x="-6562725" y="-4160837"/>
            <a:ext cx="5735638" cy="3759200"/>
          </a:xfrm>
          <a:prstGeom prst="rect">
            <a:avLst/>
          </a:prstGeom>
          <a:noFill/>
          <a:ln w="9525">
            <a:noFill/>
          </a:ln>
        </p:spPr>
        <p:txBody>
          <a:bodyPr wrap="none" lIns="50760" tIns="50760" rIns="50760" bIns="50760" anchor="ctr" anchorCtr="0">
            <a:spAutoFit/>
          </a:bodyPr>
          <a:lstStyle/>
          <a:p>
            <a:pPr marL="342900" indent="-340995" algn="ctr" defTabSz="449580" eaLnBrk="1">
              <a:buSzPct val="100000"/>
              <a:tabLst>
                <a:tab pos="342900" algn="l"/>
                <a:tab pos="1167130" algn="l"/>
                <a:tab pos="1992630" algn="l"/>
                <a:tab pos="2818130" algn="l"/>
                <a:tab pos="3643630" algn="l"/>
                <a:tab pos="4469130" algn="l"/>
                <a:tab pos="5294630" algn="l"/>
                <a:tab pos="6120130" algn="l"/>
                <a:tab pos="6945630" algn="l"/>
                <a:tab pos="7771130" algn="l"/>
                <a:tab pos="8596630" algn="l"/>
                <a:tab pos="9422130" algn="l"/>
                <a:tab pos="10247630" algn="l"/>
                <a:tab pos="11073130" algn="l"/>
              </a:tabLst>
            </a:pPr>
            <a:r>
              <a:rPr lang="pt-BR" altLang="pt-BR" sz="8000" dirty="0">
                <a:solidFill>
                  <a:srgbClr val="FDF7B6"/>
                </a:solidFill>
                <a:latin typeface="Soleto Bold" charset="0"/>
                <a:cs typeface="Soleto Bold" charset="0"/>
              </a:rPr>
              <a:t>Ações</a:t>
            </a:r>
          </a:p>
          <a:p>
            <a:pPr marL="342900" indent="-340995" algn="ctr" defTabSz="449580" eaLnBrk="1">
              <a:buSzPct val="100000"/>
              <a:tabLst>
                <a:tab pos="342900" algn="l"/>
                <a:tab pos="1167130" algn="l"/>
                <a:tab pos="1992630" algn="l"/>
                <a:tab pos="2818130" algn="l"/>
                <a:tab pos="3643630" algn="l"/>
                <a:tab pos="4469130" algn="l"/>
                <a:tab pos="5294630" algn="l"/>
                <a:tab pos="6120130" algn="l"/>
                <a:tab pos="6945630" algn="l"/>
                <a:tab pos="7771130" algn="l"/>
                <a:tab pos="8596630" algn="l"/>
                <a:tab pos="9422130" algn="l"/>
                <a:tab pos="10247630" algn="l"/>
                <a:tab pos="11073130" algn="l"/>
              </a:tabLst>
            </a:pPr>
            <a:r>
              <a:rPr lang="pt-BR" altLang="pt-BR" sz="6000" dirty="0">
                <a:solidFill>
                  <a:srgbClr val="FDF7B6"/>
                </a:solidFill>
                <a:latin typeface="Soleto Bold" charset="0"/>
                <a:cs typeface="Soleto Bold" charset="0"/>
              </a:rPr>
              <a:t>Previstas para</a:t>
            </a:r>
          </a:p>
          <a:p>
            <a:pPr marL="342900" indent="-340995" algn="ctr" defTabSz="449580" eaLnBrk="1">
              <a:buSzPct val="100000"/>
              <a:tabLst>
                <a:tab pos="342900" algn="l"/>
                <a:tab pos="1167130" algn="l"/>
                <a:tab pos="1992630" algn="l"/>
                <a:tab pos="2818130" algn="l"/>
                <a:tab pos="3643630" algn="l"/>
                <a:tab pos="4469130" algn="l"/>
                <a:tab pos="5294630" algn="l"/>
                <a:tab pos="6120130" algn="l"/>
                <a:tab pos="6945630" algn="l"/>
                <a:tab pos="7771130" algn="l"/>
                <a:tab pos="8596630" algn="l"/>
                <a:tab pos="9422130" algn="l"/>
                <a:tab pos="10247630" algn="l"/>
                <a:tab pos="11073130" algn="l"/>
              </a:tabLst>
            </a:pPr>
            <a:r>
              <a:rPr lang="pt-BR" altLang="pt-BR" sz="10000" dirty="0">
                <a:solidFill>
                  <a:srgbClr val="FDF7B6"/>
                </a:solidFill>
                <a:latin typeface="Soleto Bold" charset="0"/>
                <a:cs typeface="Soleto Bold" charset="0"/>
              </a:rPr>
              <a:t>2019</a:t>
            </a:r>
            <a:endParaRPr lang="pt-BR" altLang="pt-BR" sz="10000" dirty="0">
              <a:solidFill>
                <a:srgbClr val="FDF7B6"/>
              </a:solidFill>
              <a:latin typeface="Soleto Bold" charset="0"/>
              <a:ea typeface="Soleto Bold" charset="0"/>
            </a:endParaRPr>
          </a:p>
        </p:txBody>
      </p:sp>
      <p:grpSp>
        <p:nvGrpSpPr>
          <p:cNvPr id="5127" name="Group 8"/>
          <p:cNvGrpSpPr/>
          <p:nvPr/>
        </p:nvGrpSpPr>
        <p:grpSpPr>
          <a:xfrm>
            <a:off x="17808575" y="-4170362"/>
            <a:ext cx="9772650" cy="3775075"/>
            <a:chOff x="11218" y="-2627"/>
            <a:chExt cx="6156" cy="2378"/>
          </a:xfrm>
        </p:grpSpPr>
        <p:sp>
          <p:nvSpPr>
            <p:cNvPr id="5131" name="Oval 9"/>
            <p:cNvSpPr/>
            <p:nvPr/>
          </p:nvSpPr>
          <p:spPr>
            <a:xfrm>
              <a:off x="14996" y="-2627"/>
              <a:ext cx="2378" cy="2378"/>
            </a:xfrm>
            <a:prstGeom prst="ellipse">
              <a:avLst/>
            </a:prstGeom>
            <a:solidFill>
              <a:srgbClr val="0F7576"/>
            </a:solidFill>
            <a:ln w="9525">
              <a:noFill/>
            </a:ln>
          </p:spPr>
          <p:txBody>
            <a:bodyPr wrap="none" anchor="ctr" anchorCtr="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</a:pPr>
              <a:endParaRPr lang="pt-BR" altLang="pt-BR" dirty="0">
                <a:latin typeface="Helvetica Neue" charset="0"/>
              </a:endParaRPr>
            </a:p>
          </p:txBody>
        </p:sp>
        <p:sp>
          <p:nvSpPr>
            <p:cNvPr id="5132" name="Oval 10"/>
            <p:cNvSpPr/>
            <p:nvPr/>
          </p:nvSpPr>
          <p:spPr>
            <a:xfrm>
              <a:off x="13872" y="-2627"/>
              <a:ext cx="2054" cy="2053"/>
            </a:xfrm>
            <a:prstGeom prst="ellipse">
              <a:avLst/>
            </a:prstGeom>
            <a:solidFill>
              <a:srgbClr val="348C77"/>
            </a:solidFill>
            <a:ln w="9525">
              <a:noFill/>
            </a:ln>
          </p:spPr>
          <p:txBody>
            <a:bodyPr wrap="none" anchor="ctr" anchorCtr="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</a:pPr>
              <a:endParaRPr lang="pt-BR" altLang="pt-BR" dirty="0">
                <a:latin typeface="Helvetica Neue" charset="0"/>
              </a:endParaRPr>
            </a:p>
          </p:txBody>
        </p:sp>
        <p:sp>
          <p:nvSpPr>
            <p:cNvPr id="5133" name="Oval 11"/>
            <p:cNvSpPr/>
            <p:nvPr/>
          </p:nvSpPr>
          <p:spPr>
            <a:xfrm>
              <a:off x="13134" y="-2627"/>
              <a:ext cx="1544" cy="1544"/>
            </a:xfrm>
            <a:prstGeom prst="ellipse">
              <a:avLst/>
            </a:prstGeom>
            <a:solidFill>
              <a:srgbClr val="33A79E"/>
            </a:solidFill>
            <a:ln w="9525">
              <a:noFill/>
            </a:ln>
          </p:spPr>
          <p:txBody>
            <a:bodyPr wrap="none" anchor="ctr" anchorCtr="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</a:pPr>
              <a:endParaRPr lang="pt-BR" altLang="pt-BR" dirty="0">
                <a:latin typeface="Helvetica Neue" charset="0"/>
              </a:endParaRPr>
            </a:p>
          </p:txBody>
        </p:sp>
        <p:sp>
          <p:nvSpPr>
            <p:cNvPr id="5134" name="Oval 12"/>
            <p:cNvSpPr/>
            <p:nvPr/>
          </p:nvSpPr>
          <p:spPr>
            <a:xfrm>
              <a:off x="12404" y="-2627"/>
              <a:ext cx="1242" cy="1242"/>
            </a:xfrm>
            <a:prstGeom prst="ellipse">
              <a:avLst/>
            </a:prstGeom>
            <a:solidFill>
              <a:srgbClr val="30B89C"/>
            </a:solidFill>
            <a:ln w="9525">
              <a:noFill/>
            </a:ln>
          </p:spPr>
          <p:txBody>
            <a:bodyPr wrap="none" anchor="ctr" anchorCtr="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</a:pPr>
              <a:endParaRPr lang="pt-BR" altLang="pt-BR" dirty="0">
                <a:latin typeface="Helvetica Neue" charset="0"/>
              </a:endParaRPr>
            </a:p>
          </p:txBody>
        </p:sp>
        <p:sp>
          <p:nvSpPr>
            <p:cNvPr id="5135" name="Oval 13"/>
            <p:cNvSpPr/>
            <p:nvPr/>
          </p:nvSpPr>
          <p:spPr>
            <a:xfrm>
              <a:off x="11760" y="-2627"/>
              <a:ext cx="1056" cy="1056"/>
            </a:xfrm>
            <a:prstGeom prst="ellipse">
              <a:avLst/>
            </a:prstGeom>
            <a:solidFill>
              <a:srgbClr val="2FC6BA"/>
            </a:solidFill>
            <a:ln w="9525">
              <a:noFill/>
            </a:ln>
          </p:spPr>
          <p:txBody>
            <a:bodyPr wrap="none" anchor="ctr" anchorCtr="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</a:pPr>
              <a:endParaRPr lang="pt-BR" altLang="pt-BR" dirty="0">
                <a:latin typeface="Helvetica Neue" charset="0"/>
              </a:endParaRPr>
            </a:p>
          </p:txBody>
        </p:sp>
        <p:sp>
          <p:nvSpPr>
            <p:cNvPr id="5136" name="Oval 14"/>
            <p:cNvSpPr/>
            <p:nvPr/>
          </p:nvSpPr>
          <p:spPr>
            <a:xfrm>
              <a:off x="11218" y="-2627"/>
              <a:ext cx="806" cy="805"/>
            </a:xfrm>
            <a:prstGeom prst="ellipse">
              <a:avLst/>
            </a:prstGeom>
            <a:solidFill>
              <a:srgbClr val="A4DCC5"/>
            </a:solidFill>
            <a:ln w="9525">
              <a:noFill/>
            </a:ln>
          </p:spPr>
          <p:txBody>
            <a:bodyPr wrap="none" anchor="ctr" anchorCtr="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</a:pPr>
              <a:endParaRPr lang="pt-BR" altLang="pt-BR" dirty="0">
                <a:latin typeface="Helvetica Neue" charset="0"/>
              </a:endParaRPr>
            </a:p>
          </p:txBody>
        </p:sp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9368"/>
            <a:ext cx="9649072" cy="9649072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8942388" y="4405660"/>
            <a:ext cx="1234665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800" dirty="0" smtClean="0">
                <a:solidFill>
                  <a:schemeClr val="tx1"/>
                </a:solidFill>
              </a:rPr>
              <a:t>Oralidade, costumes e tradição</a:t>
            </a:r>
          </a:p>
          <a:p>
            <a:pPr algn="ctr"/>
            <a:r>
              <a:rPr lang="pt-BR" sz="4800" dirty="0" smtClean="0">
                <a:solidFill>
                  <a:schemeClr val="tx1"/>
                </a:solidFill>
              </a:rPr>
              <a:t>Na preservação da memória e identidade </a:t>
            </a:r>
          </a:p>
          <a:p>
            <a:pPr algn="ctr"/>
            <a:r>
              <a:rPr lang="pt-BR" sz="4800" dirty="0" smtClean="0">
                <a:solidFill>
                  <a:schemeClr val="tx1"/>
                </a:solidFill>
              </a:rPr>
              <a:t>Local.</a:t>
            </a:r>
            <a:endParaRPr lang="pt-BR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70740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4288" y="-3836987"/>
            <a:ext cx="1920875" cy="1922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Text Box 3"/>
          <p:cNvSpPr txBox="1"/>
          <p:nvPr/>
        </p:nvSpPr>
        <p:spPr>
          <a:xfrm>
            <a:off x="9802813" y="-3357562"/>
            <a:ext cx="7351712" cy="965200"/>
          </a:xfrm>
          <a:prstGeom prst="rect">
            <a:avLst/>
          </a:prstGeom>
          <a:noFill/>
          <a:ln w="9525">
            <a:noFill/>
          </a:ln>
        </p:spPr>
        <p:txBody>
          <a:bodyPr lIns="50760" tIns="50760" rIns="50760" bIns="50760" anchor="ctr" anchorCtr="0"/>
          <a:lstStyle/>
          <a:p>
            <a:pPr defTabSz="449580" eaLnBrk="1">
              <a:buSzPct val="100000"/>
              <a:tabLst>
                <a:tab pos="0" algn="l"/>
                <a:tab pos="824230" algn="l"/>
                <a:tab pos="1649730" algn="l"/>
                <a:tab pos="2475230" algn="l"/>
                <a:tab pos="3300730" algn="l"/>
                <a:tab pos="4126230" algn="l"/>
                <a:tab pos="4951730" algn="l"/>
                <a:tab pos="5777230" algn="l"/>
                <a:tab pos="6602730" algn="l"/>
                <a:tab pos="7428230" algn="l"/>
                <a:tab pos="8253730" algn="l"/>
                <a:tab pos="9079230" algn="l"/>
                <a:tab pos="9904730" algn="l"/>
                <a:tab pos="10730230" algn="l"/>
              </a:tabLst>
            </a:pPr>
            <a:r>
              <a:rPr lang="pt-BR" altLang="pt-BR" sz="5000" dirty="0">
                <a:solidFill>
                  <a:srgbClr val="00C8BC"/>
                </a:solidFill>
                <a:latin typeface="Chalkboard SE Bold" charset="0"/>
                <a:cs typeface="Chalkboard SE Bold" charset="0"/>
              </a:rPr>
              <a:t>TEMPO DE APRENDER</a:t>
            </a:r>
            <a:endParaRPr lang="pt-BR" altLang="pt-BR" sz="5000" dirty="0">
              <a:solidFill>
                <a:srgbClr val="00C8BC"/>
              </a:solidFill>
              <a:latin typeface="Chalkboard SE Bold" charset="0"/>
              <a:ea typeface="Chalkboard SE Bold" charset="0"/>
            </a:endParaRPr>
          </a:p>
        </p:txBody>
      </p:sp>
      <p:grpSp>
        <p:nvGrpSpPr>
          <p:cNvPr id="5125" name="Group 4"/>
          <p:cNvGrpSpPr/>
          <p:nvPr/>
        </p:nvGrpSpPr>
        <p:grpSpPr>
          <a:xfrm>
            <a:off x="7524750" y="15251113"/>
            <a:ext cx="8137525" cy="1166812"/>
            <a:chOff x="4740" y="9607"/>
            <a:chExt cx="5126" cy="735"/>
          </a:xfrm>
        </p:grpSpPr>
        <p:sp>
          <p:nvSpPr>
            <p:cNvPr id="5137" name="Text Box 5"/>
            <p:cNvSpPr txBox="1"/>
            <p:nvPr/>
          </p:nvSpPr>
          <p:spPr>
            <a:xfrm>
              <a:off x="5633" y="9607"/>
              <a:ext cx="4233" cy="73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50760" tIns="50760" rIns="50760" bIns="50760" anchor="ctr" anchorCtr="0">
              <a:spAutoFit/>
            </a:bodyPr>
            <a:lstStyle/>
            <a:p>
              <a:pPr marL="342900" indent="-340995" defTabSz="449580" eaLnBrk="1">
                <a:buSzPct val="100000"/>
                <a:tabLst>
                  <a:tab pos="342900" algn="l"/>
                  <a:tab pos="1167130" algn="l"/>
                  <a:tab pos="1992630" algn="l"/>
                  <a:tab pos="2818130" algn="l"/>
                  <a:tab pos="3643630" algn="l"/>
                  <a:tab pos="4469130" algn="l"/>
                  <a:tab pos="5294630" algn="l"/>
                  <a:tab pos="6120130" algn="l"/>
                  <a:tab pos="6945630" algn="l"/>
                  <a:tab pos="7771130" algn="l"/>
                  <a:tab pos="8596630" algn="l"/>
                  <a:tab pos="9422130" algn="l"/>
                  <a:tab pos="10247630" algn="l"/>
                  <a:tab pos="11073130" algn="l"/>
                </a:tabLst>
              </a:pPr>
              <a:r>
                <a:rPr lang="pt-BR" altLang="pt-BR" sz="3500" dirty="0">
                  <a:solidFill>
                    <a:srgbClr val="FDF7B6"/>
                  </a:solidFill>
                  <a:latin typeface="Soleto Bold" charset="0"/>
                  <a:cs typeface="Soleto Bold" charset="0"/>
                </a:rPr>
                <a:t>Aprovação da Lei do Programa</a:t>
              </a:r>
            </a:p>
            <a:p>
              <a:pPr marL="342900" indent="-340995" defTabSz="449580" eaLnBrk="1">
                <a:buSzPct val="100000"/>
                <a:tabLst>
                  <a:tab pos="342900" algn="l"/>
                  <a:tab pos="1167130" algn="l"/>
                  <a:tab pos="1992630" algn="l"/>
                  <a:tab pos="2818130" algn="l"/>
                  <a:tab pos="3643630" algn="l"/>
                  <a:tab pos="4469130" algn="l"/>
                  <a:tab pos="5294630" algn="l"/>
                  <a:tab pos="6120130" algn="l"/>
                  <a:tab pos="6945630" algn="l"/>
                  <a:tab pos="7771130" algn="l"/>
                  <a:tab pos="8596630" algn="l"/>
                  <a:tab pos="9422130" algn="l"/>
                  <a:tab pos="10247630" algn="l"/>
                  <a:tab pos="11073130" algn="l"/>
                </a:tabLst>
              </a:pPr>
              <a:r>
                <a:rPr lang="pt-BR" altLang="pt-BR" sz="3500" dirty="0">
                  <a:solidFill>
                    <a:srgbClr val="FDF7B6"/>
                  </a:solidFill>
                  <a:latin typeface="Soleto Bold" charset="0"/>
                  <a:cs typeface="Soleto Bold" charset="0"/>
                </a:rPr>
                <a:t>Mais Infância Ceará</a:t>
              </a:r>
              <a:endParaRPr lang="pt-BR" altLang="pt-BR" sz="3500" dirty="0">
                <a:solidFill>
                  <a:srgbClr val="FDF7B6"/>
                </a:solidFill>
                <a:latin typeface="Soleto Bold" charset="0"/>
                <a:ea typeface="Soleto Bold" charset="0"/>
              </a:endParaRPr>
            </a:p>
          </p:txBody>
        </p:sp>
        <p:sp>
          <p:nvSpPr>
            <p:cNvPr id="5138" name="Oval 6"/>
            <p:cNvSpPr/>
            <p:nvPr/>
          </p:nvSpPr>
          <p:spPr>
            <a:xfrm>
              <a:off x="4740" y="9706"/>
              <a:ext cx="537" cy="537"/>
            </a:xfrm>
            <a:prstGeom prst="ellipse">
              <a:avLst/>
            </a:prstGeom>
            <a:solidFill>
              <a:srgbClr val="00C8BC"/>
            </a:solidFill>
            <a:ln w="9525">
              <a:noFill/>
            </a:ln>
          </p:spPr>
          <p:txBody>
            <a:bodyPr lIns="0" tIns="0" rIns="0" bIns="0" anchor="ctr" anchorCtr="0"/>
            <a:lstStyle/>
            <a:p>
              <a:pPr algn="ctr" defTabSz="449580" eaLnBrk="1">
                <a:buSzPct val="100000"/>
                <a:tabLst>
                  <a:tab pos="0" algn="l"/>
                  <a:tab pos="824230" algn="l"/>
                  <a:tab pos="1649730" algn="l"/>
                  <a:tab pos="2475230" algn="l"/>
                  <a:tab pos="3300730" algn="l"/>
                  <a:tab pos="4126230" algn="l"/>
                  <a:tab pos="4951730" algn="l"/>
                  <a:tab pos="5777230" algn="l"/>
                  <a:tab pos="6602730" algn="l"/>
                  <a:tab pos="7428230" algn="l"/>
                  <a:tab pos="8253730" algn="l"/>
                  <a:tab pos="9079230" algn="l"/>
                  <a:tab pos="9904730" algn="l"/>
                  <a:tab pos="10730230" algn="l"/>
                </a:tabLst>
              </a:pPr>
              <a:r>
                <a:rPr lang="pt-BR" altLang="pt-BR" sz="3500" dirty="0">
                  <a:solidFill>
                    <a:srgbClr val="FFFFFF"/>
                  </a:solidFill>
                  <a:latin typeface="Soleto Bold" charset="0"/>
                  <a:cs typeface="Soleto Bold" charset="0"/>
                </a:rPr>
                <a:t>01</a:t>
              </a:r>
              <a:endParaRPr lang="pt-BR" altLang="pt-BR" sz="3500" dirty="0">
                <a:solidFill>
                  <a:srgbClr val="FFFFFF"/>
                </a:solidFill>
                <a:latin typeface="Soleto Bold" charset="0"/>
                <a:ea typeface="Soleto Bold" charset="0"/>
              </a:endParaRPr>
            </a:p>
          </p:txBody>
        </p:sp>
      </p:grpSp>
      <p:sp>
        <p:nvSpPr>
          <p:cNvPr id="5126" name="Text Box 7"/>
          <p:cNvSpPr txBox="1"/>
          <p:nvPr/>
        </p:nvSpPr>
        <p:spPr>
          <a:xfrm>
            <a:off x="-6562725" y="-4160837"/>
            <a:ext cx="5735638" cy="3759200"/>
          </a:xfrm>
          <a:prstGeom prst="rect">
            <a:avLst/>
          </a:prstGeom>
          <a:noFill/>
          <a:ln w="9525">
            <a:noFill/>
          </a:ln>
        </p:spPr>
        <p:txBody>
          <a:bodyPr wrap="none" lIns="50760" tIns="50760" rIns="50760" bIns="50760" anchor="ctr" anchorCtr="0">
            <a:spAutoFit/>
          </a:bodyPr>
          <a:lstStyle/>
          <a:p>
            <a:pPr marL="342900" indent="-340995" algn="ctr" defTabSz="449580" eaLnBrk="1">
              <a:buSzPct val="100000"/>
              <a:tabLst>
                <a:tab pos="342900" algn="l"/>
                <a:tab pos="1167130" algn="l"/>
                <a:tab pos="1992630" algn="l"/>
                <a:tab pos="2818130" algn="l"/>
                <a:tab pos="3643630" algn="l"/>
                <a:tab pos="4469130" algn="l"/>
                <a:tab pos="5294630" algn="l"/>
                <a:tab pos="6120130" algn="l"/>
                <a:tab pos="6945630" algn="l"/>
                <a:tab pos="7771130" algn="l"/>
                <a:tab pos="8596630" algn="l"/>
                <a:tab pos="9422130" algn="l"/>
                <a:tab pos="10247630" algn="l"/>
                <a:tab pos="11073130" algn="l"/>
              </a:tabLst>
            </a:pPr>
            <a:r>
              <a:rPr lang="pt-BR" altLang="pt-BR" sz="8000" dirty="0">
                <a:solidFill>
                  <a:srgbClr val="FDF7B6"/>
                </a:solidFill>
                <a:latin typeface="Soleto Bold" charset="0"/>
                <a:cs typeface="Soleto Bold" charset="0"/>
              </a:rPr>
              <a:t>Ações</a:t>
            </a:r>
          </a:p>
          <a:p>
            <a:pPr marL="342900" indent="-340995" algn="ctr" defTabSz="449580" eaLnBrk="1">
              <a:buSzPct val="100000"/>
              <a:tabLst>
                <a:tab pos="342900" algn="l"/>
                <a:tab pos="1167130" algn="l"/>
                <a:tab pos="1992630" algn="l"/>
                <a:tab pos="2818130" algn="l"/>
                <a:tab pos="3643630" algn="l"/>
                <a:tab pos="4469130" algn="l"/>
                <a:tab pos="5294630" algn="l"/>
                <a:tab pos="6120130" algn="l"/>
                <a:tab pos="6945630" algn="l"/>
                <a:tab pos="7771130" algn="l"/>
                <a:tab pos="8596630" algn="l"/>
                <a:tab pos="9422130" algn="l"/>
                <a:tab pos="10247630" algn="l"/>
                <a:tab pos="11073130" algn="l"/>
              </a:tabLst>
            </a:pPr>
            <a:r>
              <a:rPr lang="pt-BR" altLang="pt-BR" sz="6000" dirty="0">
                <a:solidFill>
                  <a:srgbClr val="FDF7B6"/>
                </a:solidFill>
                <a:latin typeface="Soleto Bold" charset="0"/>
                <a:cs typeface="Soleto Bold" charset="0"/>
              </a:rPr>
              <a:t>Previstas para</a:t>
            </a:r>
          </a:p>
          <a:p>
            <a:pPr marL="342900" indent="-340995" algn="ctr" defTabSz="449580" eaLnBrk="1">
              <a:buSzPct val="100000"/>
              <a:tabLst>
                <a:tab pos="342900" algn="l"/>
                <a:tab pos="1167130" algn="l"/>
                <a:tab pos="1992630" algn="l"/>
                <a:tab pos="2818130" algn="l"/>
                <a:tab pos="3643630" algn="l"/>
                <a:tab pos="4469130" algn="l"/>
                <a:tab pos="5294630" algn="l"/>
                <a:tab pos="6120130" algn="l"/>
                <a:tab pos="6945630" algn="l"/>
                <a:tab pos="7771130" algn="l"/>
                <a:tab pos="8596630" algn="l"/>
                <a:tab pos="9422130" algn="l"/>
                <a:tab pos="10247630" algn="l"/>
                <a:tab pos="11073130" algn="l"/>
              </a:tabLst>
            </a:pPr>
            <a:r>
              <a:rPr lang="pt-BR" altLang="pt-BR" sz="10000" dirty="0">
                <a:solidFill>
                  <a:srgbClr val="FDF7B6"/>
                </a:solidFill>
                <a:latin typeface="Soleto Bold" charset="0"/>
                <a:cs typeface="Soleto Bold" charset="0"/>
              </a:rPr>
              <a:t>2019</a:t>
            </a:r>
            <a:endParaRPr lang="pt-BR" altLang="pt-BR" sz="10000" dirty="0">
              <a:solidFill>
                <a:srgbClr val="FDF7B6"/>
              </a:solidFill>
              <a:latin typeface="Soleto Bold" charset="0"/>
              <a:ea typeface="Soleto Bold" charset="0"/>
            </a:endParaRPr>
          </a:p>
        </p:txBody>
      </p:sp>
      <p:grpSp>
        <p:nvGrpSpPr>
          <p:cNvPr id="5127" name="Group 8"/>
          <p:cNvGrpSpPr/>
          <p:nvPr/>
        </p:nvGrpSpPr>
        <p:grpSpPr>
          <a:xfrm>
            <a:off x="17808575" y="-4170362"/>
            <a:ext cx="9772650" cy="3775075"/>
            <a:chOff x="11218" y="-2627"/>
            <a:chExt cx="6156" cy="2378"/>
          </a:xfrm>
        </p:grpSpPr>
        <p:sp>
          <p:nvSpPr>
            <p:cNvPr id="5131" name="Oval 9"/>
            <p:cNvSpPr/>
            <p:nvPr/>
          </p:nvSpPr>
          <p:spPr>
            <a:xfrm>
              <a:off x="14996" y="-2627"/>
              <a:ext cx="2378" cy="2378"/>
            </a:xfrm>
            <a:prstGeom prst="ellipse">
              <a:avLst/>
            </a:prstGeom>
            <a:solidFill>
              <a:srgbClr val="0F7576"/>
            </a:solidFill>
            <a:ln w="9525">
              <a:noFill/>
            </a:ln>
          </p:spPr>
          <p:txBody>
            <a:bodyPr wrap="none" anchor="ctr" anchorCtr="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</a:pPr>
              <a:endParaRPr lang="pt-BR" altLang="pt-BR" dirty="0">
                <a:latin typeface="Helvetica Neue" charset="0"/>
              </a:endParaRPr>
            </a:p>
          </p:txBody>
        </p:sp>
        <p:sp>
          <p:nvSpPr>
            <p:cNvPr id="5132" name="Oval 10"/>
            <p:cNvSpPr/>
            <p:nvPr/>
          </p:nvSpPr>
          <p:spPr>
            <a:xfrm>
              <a:off x="13872" y="-2627"/>
              <a:ext cx="2054" cy="2053"/>
            </a:xfrm>
            <a:prstGeom prst="ellipse">
              <a:avLst/>
            </a:prstGeom>
            <a:solidFill>
              <a:srgbClr val="348C77"/>
            </a:solidFill>
            <a:ln w="9525">
              <a:noFill/>
            </a:ln>
          </p:spPr>
          <p:txBody>
            <a:bodyPr wrap="none" anchor="ctr" anchorCtr="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</a:pPr>
              <a:endParaRPr lang="pt-BR" altLang="pt-BR" dirty="0">
                <a:latin typeface="Helvetica Neue" charset="0"/>
              </a:endParaRPr>
            </a:p>
          </p:txBody>
        </p:sp>
        <p:sp>
          <p:nvSpPr>
            <p:cNvPr id="5133" name="Oval 11"/>
            <p:cNvSpPr/>
            <p:nvPr/>
          </p:nvSpPr>
          <p:spPr>
            <a:xfrm>
              <a:off x="13134" y="-2627"/>
              <a:ext cx="1544" cy="1544"/>
            </a:xfrm>
            <a:prstGeom prst="ellipse">
              <a:avLst/>
            </a:prstGeom>
            <a:solidFill>
              <a:srgbClr val="33A79E"/>
            </a:solidFill>
            <a:ln w="9525">
              <a:noFill/>
            </a:ln>
          </p:spPr>
          <p:txBody>
            <a:bodyPr wrap="none" anchor="ctr" anchorCtr="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</a:pPr>
              <a:endParaRPr lang="pt-BR" altLang="pt-BR" dirty="0">
                <a:latin typeface="Helvetica Neue" charset="0"/>
              </a:endParaRPr>
            </a:p>
          </p:txBody>
        </p:sp>
        <p:sp>
          <p:nvSpPr>
            <p:cNvPr id="5134" name="Oval 12"/>
            <p:cNvSpPr/>
            <p:nvPr/>
          </p:nvSpPr>
          <p:spPr>
            <a:xfrm>
              <a:off x="12404" y="-2627"/>
              <a:ext cx="1242" cy="1242"/>
            </a:xfrm>
            <a:prstGeom prst="ellipse">
              <a:avLst/>
            </a:prstGeom>
            <a:solidFill>
              <a:srgbClr val="30B89C"/>
            </a:solidFill>
            <a:ln w="9525">
              <a:noFill/>
            </a:ln>
          </p:spPr>
          <p:txBody>
            <a:bodyPr wrap="none" anchor="ctr" anchorCtr="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</a:pPr>
              <a:endParaRPr lang="pt-BR" altLang="pt-BR" dirty="0">
                <a:latin typeface="Helvetica Neue" charset="0"/>
              </a:endParaRPr>
            </a:p>
          </p:txBody>
        </p:sp>
        <p:sp>
          <p:nvSpPr>
            <p:cNvPr id="5135" name="Oval 13"/>
            <p:cNvSpPr/>
            <p:nvPr/>
          </p:nvSpPr>
          <p:spPr>
            <a:xfrm>
              <a:off x="11760" y="-2627"/>
              <a:ext cx="1056" cy="1056"/>
            </a:xfrm>
            <a:prstGeom prst="ellipse">
              <a:avLst/>
            </a:prstGeom>
            <a:solidFill>
              <a:srgbClr val="2FC6BA"/>
            </a:solidFill>
            <a:ln w="9525">
              <a:noFill/>
            </a:ln>
          </p:spPr>
          <p:txBody>
            <a:bodyPr wrap="none" anchor="ctr" anchorCtr="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</a:pPr>
              <a:endParaRPr lang="pt-BR" altLang="pt-BR" dirty="0">
                <a:latin typeface="Helvetica Neue" charset="0"/>
              </a:endParaRPr>
            </a:p>
          </p:txBody>
        </p:sp>
        <p:sp>
          <p:nvSpPr>
            <p:cNvPr id="5136" name="Oval 14"/>
            <p:cNvSpPr/>
            <p:nvPr/>
          </p:nvSpPr>
          <p:spPr>
            <a:xfrm>
              <a:off x="11218" y="-2627"/>
              <a:ext cx="806" cy="805"/>
            </a:xfrm>
            <a:prstGeom prst="ellipse">
              <a:avLst/>
            </a:prstGeom>
            <a:solidFill>
              <a:srgbClr val="A4DCC5"/>
            </a:solidFill>
            <a:ln w="9525">
              <a:noFill/>
            </a:ln>
          </p:spPr>
          <p:txBody>
            <a:bodyPr wrap="none" anchor="ctr" anchorCtr="0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</a:pPr>
              <a:endParaRPr lang="pt-BR" altLang="pt-BR" dirty="0">
                <a:latin typeface="Helvetica Neue" charset="0"/>
              </a:endParaRPr>
            </a:p>
          </p:txBody>
        </p:sp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170" y="1745432"/>
            <a:ext cx="8074273" cy="807427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9268945" y="4049688"/>
            <a:ext cx="1042240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800" dirty="0" smtClean="0">
                <a:solidFill>
                  <a:schemeClr val="tx1"/>
                </a:solidFill>
              </a:rPr>
              <a:t>Cultura e Religiosidade Popular</a:t>
            </a:r>
          </a:p>
          <a:p>
            <a:pPr algn="ctr"/>
            <a:r>
              <a:rPr lang="pt-BR" sz="4800" dirty="0" smtClean="0">
                <a:solidFill>
                  <a:schemeClr val="tx1"/>
                </a:solidFill>
              </a:rPr>
              <a:t> História </a:t>
            </a:r>
          </a:p>
          <a:p>
            <a:pPr algn="ctr"/>
            <a:r>
              <a:rPr lang="pt-BR" sz="4800" dirty="0" smtClean="0">
                <a:solidFill>
                  <a:schemeClr val="tx1"/>
                </a:solidFill>
              </a:rPr>
              <a:t>A Santificação de Francisca Carla</a:t>
            </a:r>
            <a:endParaRPr lang="pt-BR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99925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Helvetica Neue Medium"/>
        <a:ea typeface="Helvetica Neue Medium"/>
        <a:cs typeface="Helvetica Neue Medium"/>
      </a:majorFont>
      <a:minorFont>
        <a:latin typeface="Helvetica Neue"/>
        <a:ea typeface="Helvetica Neue"/>
        <a:cs typeface="Helvetica Neue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sz="3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Helvetica Neu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sz="3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Helvetica Neue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369</Words>
  <Application>Microsoft Office PowerPoint</Application>
  <PresentationFormat>Personalizar</PresentationFormat>
  <Paragraphs>109</Paragraphs>
  <Slides>12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Windows7</cp:lastModifiedBy>
  <cp:revision>95</cp:revision>
  <dcterms:created xsi:type="dcterms:W3CDTF">2021-05-18T13:46:00Z</dcterms:created>
  <dcterms:modified xsi:type="dcterms:W3CDTF">2023-05-23T22:15:14Z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1046-11.2.0.10132</vt:lpwstr>
  </property>
</Properties>
</file>