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7" autoAdjust="0"/>
  </p:normalViewPr>
  <p:slideViewPr>
    <p:cSldViewPr snapToGrid="0">
      <p:cViewPr varScale="1">
        <p:scale>
          <a:sx n="104" d="100"/>
          <a:sy n="104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B7BD-9A19-4D8B-8454-9BEA08AB9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62ADA5-EC97-4526-9C9F-CD4C752EA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F7706-0B74-48EF-AD9F-BC68152F1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5B4EF-0504-46D7-9C88-B13AADA6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54A33-FE64-4524-B802-A89AA820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38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4E9E-8EDA-4EA8-B295-83E88E5BF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FB696-A48D-4AB9-9196-262B30E44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173E2-3460-4F5B-92F0-A648E9EB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C6629-683D-421A-9DF0-0C3B7C8A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C7FA4-9838-4030-8CA6-D9E66BC5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95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45D27-BCFC-4AF3-B4E2-1F9EDE4E2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CFDD8-CC55-4B86-9B32-42180923F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D8C6D-FE93-4EEE-98C8-021309CA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D4068-9AD5-4072-B7AF-73E5F48F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6236-235C-4C4A-9676-59BA0914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51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5479-7CDA-42D5-B227-7C562672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E792-C9AE-4CEF-9287-A4445AB46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4228C-0C85-4842-A10D-3F38613E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8102B-AAE4-4558-BB3C-9C6FEFFD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1A8FF-373D-464A-9DC4-75398009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24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6A70-BB0B-46A0-926A-E43965C2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9EE7F-7466-4743-8018-AE9E60068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57AEA-AA3C-4A28-9FAC-08C36FC1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3BEA4-CD66-4B59-9021-0A1B02A7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B5AD-01B6-44C8-99A2-643E4E82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27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D27A-3214-4660-B2D5-62C54DBE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5C28-68E5-4131-8680-BE6B2A0D2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FC635-C35D-4A4C-8836-86DC24A7A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68EDD-46F8-4E7D-93D6-87907687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63670-BDC8-4D5B-B843-847F2AEB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4A26E-3F40-46EA-82E3-6421F402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35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AA5F-8B9E-44C7-9B20-4EF6873B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A733B-B99C-47B0-BD89-2BB5D4CBC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9AE25-CE44-4597-856F-FC3F24382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DAB1F-34F8-4973-B57C-4561C876B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39E31-912C-463D-A088-984A26C07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140DE-ABDB-46B6-8F3D-E2E39FE5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044CF-F07B-4148-AA61-7EA29779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03D6C-47CC-4177-BCC6-11AE5E5C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34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DF16-42F5-44CD-B1EB-1CFD212F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CA048-94CD-4187-84E3-29CCAFB1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7AAA1-7C7B-4825-B999-DA3C3CDA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A8470-0958-4D5C-A631-2278D965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39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0E8BE-518E-4491-A724-5EA935C4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AC7DE-F34D-454E-A61C-3E6C6078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9E0F4-28FA-431F-82CD-1ABB0B27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33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44C0-E523-475E-BBA3-716108BC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ACB1-66CA-4C88-A73F-9055B3895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27B03-7E44-442F-85C7-57F686A47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C3AD3-B7E6-4F16-BD5A-844A003C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2D27E-9E99-496D-8D0E-69EE1B5C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E996E-7E26-4E28-BEEF-37142671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BB38-D357-4BCB-99E9-86566604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65D905-A995-4765-BAC7-FCC4D0E97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55722-FC09-4E3A-8B09-2F7A4780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D8ED7-B317-4FD2-A771-1737191C8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8451A-6726-4EA9-BBC0-FC645B87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AE1EA-3606-4954-AC40-2111DC0D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58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48A96-A3FB-4BFF-8AB7-387614D6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A12FF-E3E9-4024-AF10-ACC922E9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B50A7-E5B6-4465-B249-9B5348DA8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8F7F-D08B-4BB8-895F-C8B40932F665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73D4-1C7F-4914-BF2E-C6852B1C7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7ABF5-9B85-4765-9B7A-61D354F38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E170-8645-43CF-82E3-150EE50A6D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70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2958B3-28D4-491C-880D-2F8A733D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8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0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0007E7-AF39-4095-9149-ACD18D270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265" y="582015"/>
            <a:ext cx="5080334" cy="56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566C8-18F8-4E51-8B41-F5B0C073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40" y="1768140"/>
            <a:ext cx="8806119" cy="363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31EB8D-ACC7-4C0F-8E98-FD988E49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DF427-4C99-43C8-8AFE-3D8BFDE8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263" y="1917944"/>
            <a:ext cx="3458829" cy="251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2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B793-910B-4EA8-9BB7-0E207223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AD932F-DCCF-4CF5-9A89-DA987376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125" y="-1"/>
            <a:ext cx="6129338" cy="68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9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F02EEB-764E-497A-87BB-6E6DDC33A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0"/>
            <a:ext cx="6165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ADD20-A6C7-4B78-A240-887483BA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1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1A31DA-C832-4ED8-A4C3-21C046CE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19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Thiago</dc:creator>
  <cp:lastModifiedBy>Luis Thiago</cp:lastModifiedBy>
  <cp:revision>3</cp:revision>
  <dcterms:created xsi:type="dcterms:W3CDTF">2021-03-21T15:26:34Z</dcterms:created>
  <dcterms:modified xsi:type="dcterms:W3CDTF">2021-03-21T15:42:00Z</dcterms:modified>
</cp:coreProperties>
</file>