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2"/>
  </p:notesMasterIdLst>
  <p:handoutMasterIdLst>
    <p:handoutMasterId r:id="rId13"/>
  </p:handoutMasterIdLst>
  <p:sldIdLst>
    <p:sldId id="401" r:id="rId5"/>
    <p:sldId id="403" r:id="rId6"/>
    <p:sldId id="402" r:id="rId7"/>
    <p:sldId id="404" r:id="rId8"/>
    <p:sldId id="405" r:id="rId9"/>
    <p:sldId id="411" r:id="rId10"/>
    <p:sldId id="406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536CEE-F695-4A88-AED8-701E0D1489BA}" type="datetime1">
              <a:rPr lang="pt-BR" smtClean="0"/>
              <a:t>18/06/2022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91711-F873-477A-B6CB-7DD9B5C94F1E}" type="datetime1">
              <a:rPr lang="pt-BR" smtClean="0"/>
              <a:pPr/>
              <a:t>18/06/2022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52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1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93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0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na de compara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emento gráfico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emento gráfico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pt-BR" noProof="0"/>
              <a:t>Título da Apresentação</a:t>
            </a:r>
          </a:p>
        </p:txBody>
      </p: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0" name="Espaço Reservado para Imagem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5" name="Espaço Reservado para Conteúd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m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emento gráfico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Imagem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3" name="Espaço Reservado para Imagem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4" name="Espaço Reservado para Imagem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5" name="Espaço Reservado para Imagem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1" name="Espaço Reservado para Tex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62" name="Espaço Reservado para Tex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63" name="Espaço Reservado para Tex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64" name="Espaço Reservado para Tex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65" name="Espaço Reservado para Tex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66" name="Espaço Reservado para Tex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67" name="Espaço Reservado para Tex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68" name="Espaço Reservado para Tex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69" name="Espaço Reservado para Tex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70" name="Espaço Reservado para Tex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C000">
                <a:lumMod val="95000"/>
              </a:srgbClr>
            </a:gs>
            <a:gs pos="100000">
              <a:srgbClr val="FFFF00"/>
            </a:gs>
            <a:gs pos="0">
              <a:schemeClr val="accent1">
                <a:lumMod val="75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omem pousando para foto&#10;&#10;Descrição gerada automaticamente">
            <a:extLst>
              <a:ext uri="{FF2B5EF4-FFF2-40B4-BE49-F238E27FC236}">
                <a16:creationId xmlns:a16="http://schemas.microsoft.com/office/drawing/2014/main" id="{D953DC0D-E847-E1D1-680C-F8F6A2A95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75" b="25125"/>
          <a:stretch/>
        </p:blipFill>
        <p:spPr>
          <a:xfrm>
            <a:off x="-9153" y="10"/>
            <a:ext cx="6105136" cy="624077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  <a:noFill/>
        </p:spPr>
      </p:pic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688C92D8-39D2-B699-B252-4ABA815331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9" y="0"/>
            <a:ext cx="6105136" cy="6240787"/>
          </a:xfrm>
        </p:spPr>
      </p:sp>
      <p:pic>
        <p:nvPicPr>
          <p:cNvPr id="7" name="Espaço Reservado para Imagem 6" descr="Por do sol e mar&#10;&#10;Descrição gerada automaticamente">
            <a:extLst>
              <a:ext uri="{FF2B5EF4-FFF2-40B4-BE49-F238E27FC236}">
                <a16:creationId xmlns:a16="http://schemas.microsoft.com/office/drawing/2014/main" id="{C7DA5246-17EE-551D-ACF8-1957836316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4162" r="14162"/>
          <a:stretch/>
        </p:blipFill>
        <p:spPr/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6903950-12AC-6770-8581-566538EE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RODRIGO </a:t>
            </a:r>
            <a:r>
              <a:rPr lang="en-US"/>
              <a:t>SOBREIRA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PORTFÓLIO CULTURAL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C000">
                <a:lumMod val="95000"/>
              </a:srgbClr>
            </a:gs>
            <a:gs pos="100000">
              <a:srgbClr val="FFFF00"/>
            </a:gs>
            <a:gs pos="0">
              <a:schemeClr val="accent1">
                <a:lumMod val="75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5" y="345466"/>
            <a:ext cx="6801929" cy="1075486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Sobre Rodrigo Sobreira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1" y="1768415"/>
            <a:ext cx="4228635" cy="4403785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pt-BR" dirty="0"/>
              <a:t>Rodrigo Sobreira</a:t>
            </a:r>
          </a:p>
          <a:p>
            <a:pPr rtl="0"/>
            <a:r>
              <a:rPr lang="pt-BR" dirty="0"/>
              <a:t>[Rodrigo de Paula Sobreira]</a:t>
            </a:r>
          </a:p>
          <a:p>
            <a:pPr rtl="0"/>
            <a:r>
              <a:rPr lang="pt-BR" dirty="0"/>
              <a:t>São </a:t>
            </a:r>
            <a:r>
              <a:rPr lang="pt-BR" dirty="0" err="1"/>
              <a:t>Luis</a:t>
            </a:r>
            <a:r>
              <a:rPr lang="pt-BR" dirty="0"/>
              <a:t> – MA 1973)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Administrador formado pelo Centro de Ensino Unificado do Maranhão CEUMA é também</a:t>
            </a:r>
          </a:p>
          <a:p>
            <a:pPr rtl="0"/>
            <a:r>
              <a:rPr lang="pt-BR" dirty="0"/>
              <a:t>Proprietário da empresa ARTCENA PRODUÇÔES, ator, produtor cultural, artista plástico, contador de história e mobilizador cultural. Nascido em São </a:t>
            </a:r>
            <a:r>
              <a:rPr lang="pt-BR" dirty="0" err="1"/>
              <a:t>Luis</a:t>
            </a:r>
            <a:r>
              <a:rPr lang="pt-BR" dirty="0"/>
              <a:t>, iniciou suas atividades</a:t>
            </a:r>
          </a:p>
          <a:p>
            <a:pPr rtl="0"/>
            <a:r>
              <a:rPr lang="pt-BR" dirty="0"/>
              <a:t>artísticas ainda na infância em apresentações de teatro escolar e projetos sociais, hoje reside em Fortaleza onde produz</a:t>
            </a:r>
          </a:p>
          <a:p>
            <a:pPr rtl="0"/>
            <a:r>
              <a:rPr lang="pt-BR" dirty="0"/>
              <a:t>arte junto ao Grupo </a:t>
            </a:r>
            <a:r>
              <a:rPr lang="pt-BR" dirty="0" err="1"/>
              <a:t>Kebra</a:t>
            </a:r>
            <a:r>
              <a:rPr lang="pt-BR" dirty="0"/>
              <a:t> Mola, com artistas locais e desenvolvendo trabalhos sociais em comunidades da cidade.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Rua Frei Mansueto, 370 – </a:t>
            </a:r>
            <a:r>
              <a:rPr lang="pt-BR" dirty="0" err="1"/>
              <a:t>ap</a:t>
            </a:r>
            <a:r>
              <a:rPr lang="pt-BR" dirty="0"/>
              <a:t> 102 Meireles - Fortaleza - CE</a:t>
            </a:r>
          </a:p>
          <a:p>
            <a:pPr rtl="0"/>
            <a:r>
              <a:rPr lang="pt-BR" dirty="0"/>
              <a:t>(85) 999593800 e-mail: rodrigodepaulasobreira@gmail.com</a:t>
            </a:r>
          </a:p>
          <a:p>
            <a:pPr rtl="0"/>
            <a:r>
              <a:rPr lang="pt-BR" dirty="0"/>
              <a:t>@rodrigosobreira</a:t>
            </a:r>
          </a:p>
        </p:txBody>
      </p:sp>
      <p:sp>
        <p:nvSpPr>
          <p:cNvPr id="26" name="Espaço Reservado para Rodapé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pt-BR" dirty="0"/>
          </a:p>
        </p:txBody>
      </p:sp>
      <p:pic>
        <p:nvPicPr>
          <p:cNvPr id="16" name="Espaço Reservado para Imagem 15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EF4EC656-503E-7B78-C088-C620F14A6A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7069" r="7069"/>
          <a:stretch>
            <a:fillRect/>
          </a:stretch>
        </p:blipFill>
        <p:spPr>
          <a:xfrm rot="2226593">
            <a:off x="5281247" y="2623390"/>
            <a:ext cx="3083957" cy="2693832"/>
          </a:xfrm>
        </p:spPr>
      </p:pic>
      <p:pic>
        <p:nvPicPr>
          <p:cNvPr id="19" name="Espaço Reservado para Imagem 18" descr="Homem de terno e gravata gesticulando com as mãos&#10;&#10;Descrição gerada automaticamente">
            <a:extLst>
              <a:ext uri="{FF2B5EF4-FFF2-40B4-BE49-F238E27FC236}">
                <a16:creationId xmlns:a16="http://schemas.microsoft.com/office/drawing/2014/main" id="{577677E2-5422-1C65-81F0-F1E699D27E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-1" t="30110" r="15" b="25371"/>
          <a:stretch/>
        </p:blipFill>
        <p:spPr>
          <a:xfrm rot="763796">
            <a:off x="8813298" y="626922"/>
            <a:ext cx="2872298" cy="2842719"/>
          </a:xfrm>
        </p:spPr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6000">
              <a:srgbClr val="FFC000">
                <a:lumMod val="95000"/>
              </a:srgbClr>
            </a:gs>
            <a:gs pos="100000">
              <a:srgbClr val="FFFF00"/>
            </a:gs>
            <a:gs pos="0">
              <a:schemeClr val="accent1">
                <a:lumMod val="75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Data 11">
            <a:extLst>
              <a:ext uri="{FF2B5EF4-FFF2-40B4-BE49-F238E27FC236}">
                <a16:creationId xmlns:a16="http://schemas.microsoft.com/office/drawing/2014/main" id="{9C693BAD-6B4E-48AD-88BF-D933B374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Espaço Reservado para o Número do Slide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u="sng" dirty="0"/>
              <a:t>Cronologia:</a:t>
            </a:r>
          </a:p>
          <a:p>
            <a:r>
              <a:rPr lang="pt-BR" dirty="0"/>
              <a:t>2015 – Iniciou atividades como sócio proprietário do Arquivo X, bar, </a:t>
            </a:r>
            <a:r>
              <a:rPr lang="pt-BR" dirty="0" err="1"/>
              <a:t>restô</a:t>
            </a:r>
            <a:r>
              <a:rPr lang="pt-BR" dirty="0"/>
              <a:t> e casa de show.</a:t>
            </a:r>
          </a:p>
          <a:p>
            <a:r>
              <a:rPr lang="pt-BR" dirty="0"/>
              <a:t>2016 – Junto com o grupo Tamu Junto, passou a realizar trabalhos sociais. </a:t>
            </a:r>
          </a:p>
          <a:p>
            <a:r>
              <a:rPr lang="pt-BR" dirty="0"/>
              <a:t>2017 – Iniciou os trabalhos como produtor cultural.</a:t>
            </a:r>
          </a:p>
          <a:p>
            <a:r>
              <a:rPr lang="pt-BR" dirty="0"/>
              <a:t>2018 – Passou a trabalhar produzindo esculturas artísticas.</a:t>
            </a:r>
          </a:p>
          <a:p>
            <a:r>
              <a:rPr lang="pt-BR" dirty="0"/>
              <a:t>2019 – Criou a ARTCENA PRODUÇÕES, empresa focada em produzir shows e eventos voltados ao entretenimento e lazer</a:t>
            </a:r>
          </a:p>
        </p:txBody>
      </p:sp>
      <p:pic>
        <p:nvPicPr>
          <p:cNvPr id="8" name="Imagem 7" descr="Estátu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05B33D3F-E5BA-35DA-944E-40A182989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1378">
            <a:off x="453843" y="369144"/>
            <a:ext cx="1395185" cy="1860246"/>
          </a:xfrm>
          <a:prstGeom prst="rect">
            <a:avLst/>
          </a:prstGeom>
        </p:spPr>
      </p:pic>
      <p:pic>
        <p:nvPicPr>
          <p:cNvPr id="15" name="Imagem 1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DFE9CFC3-81EE-DB9F-C190-EBCF5B73C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4888">
            <a:off x="2850383" y="318683"/>
            <a:ext cx="1885515" cy="1414136"/>
          </a:xfrm>
          <a:prstGeom prst="rect">
            <a:avLst/>
          </a:prstGeom>
        </p:spPr>
      </p:pic>
      <p:pic>
        <p:nvPicPr>
          <p:cNvPr id="17" name="Imagem 16" descr="Cachorro andando na rua&#10;&#10;Descrição gerada automaticamente com confiança média">
            <a:extLst>
              <a:ext uri="{FF2B5EF4-FFF2-40B4-BE49-F238E27FC236}">
                <a16:creationId xmlns:a16="http://schemas.microsoft.com/office/drawing/2014/main" id="{3E7DD352-BFDF-C749-D361-58395A90D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6002">
            <a:off x="938556" y="2556247"/>
            <a:ext cx="2717975" cy="1320766"/>
          </a:xfrm>
          <a:prstGeom prst="rect">
            <a:avLst/>
          </a:prstGeom>
        </p:spPr>
      </p:pic>
      <p:pic>
        <p:nvPicPr>
          <p:cNvPr id="19" name="Imagem 18" descr="Homem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F60B7D0F-4F31-4983-EE97-B2485B7D7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2065">
            <a:off x="4769169" y="1836082"/>
            <a:ext cx="1000544" cy="1778744"/>
          </a:xfrm>
          <a:prstGeom prst="rect">
            <a:avLst/>
          </a:prstGeom>
        </p:spPr>
      </p:pic>
      <p:pic>
        <p:nvPicPr>
          <p:cNvPr id="21" name="Imagem 2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C86AA04-8E35-C4A7-A455-13E06918C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9481">
            <a:off x="2718473" y="4559676"/>
            <a:ext cx="2301642" cy="16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C000">
                <a:lumMod val="95000"/>
              </a:srgbClr>
            </a:gs>
            <a:gs pos="100000">
              <a:srgbClr val="FFFF00"/>
            </a:gs>
            <a:gs pos="0">
              <a:schemeClr val="accent1">
                <a:lumMod val="75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E3A6B9C-61DE-478A-BBBB-7765E56378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667" b="11667"/>
          <a:stretch/>
        </p:blipFill>
        <p:spPr>
          <a:xfrm>
            <a:off x="-9153" y="0"/>
            <a:ext cx="6105136" cy="6240787"/>
          </a:xfrm>
        </p:spPr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2E8AA20-DC84-4901-B726-97173C509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32345" b="32345"/>
          <a:stretch/>
        </p:blipFill>
        <p:spPr>
          <a:xfrm>
            <a:off x="6355502" y="211465"/>
            <a:ext cx="4941484" cy="4153145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4224528"/>
            <a:ext cx="6108192" cy="10827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/>
              <a:t>Principais trabalhos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758" y="5153892"/>
            <a:ext cx="6291072" cy="2697295"/>
          </a:xfrm>
        </p:spPr>
        <p:txBody>
          <a:bodyPr rtlCol="0">
            <a:normAutofit/>
          </a:bodyPr>
          <a:lstStyle/>
          <a:p>
            <a:pPr algn="l" rtl="0"/>
            <a:r>
              <a:rPr lang="pt-BR" dirty="0"/>
              <a:t>. Ator</a:t>
            </a:r>
          </a:p>
          <a:p>
            <a:pPr algn="l" rtl="0"/>
            <a:r>
              <a:rPr lang="pt-BR" dirty="0"/>
              <a:t>. Produtor</a:t>
            </a:r>
          </a:p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6000">
              <a:srgbClr val="FFC000">
                <a:lumMod val="95000"/>
              </a:srgbClr>
            </a:gs>
            <a:gs pos="100000">
              <a:srgbClr val="FFFF00"/>
            </a:gs>
            <a:gs pos="0">
              <a:schemeClr val="accent1">
                <a:lumMod val="75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16" y="2560320"/>
            <a:ext cx="5541264" cy="2148840"/>
          </a:xfrm>
          <a:noFill/>
        </p:spPr>
        <p:txBody>
          <a:bodyPr rtlCol="0">
            <a:normAutofit fontScale="90000"/>
          </a:bodyPr>
          <a:lstStyle/>
          <a:p>
            <a:pPr rtl="0"/>
            <a:r>
              <a:rPr lang="pt-BR" b="1" dirty="0">
                <a:solidFill>
                  <a:schemeClr val="tx1"/>
                </a:solidFill>
              </a:rPr>
              <a:t>ATOR.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Trabalhando como </a:t>
            </a:r>
            <a:r>
              <a:rPr lang="pt-BR">
                <a:solidFill>
                  <a:schemeClr val="tx1"/>
                </a:solidFill>
              </a:rPr>
              <a:t>ator em </a:t>
            </a:r>
            <a:r>
              <a:rPr lang="pt-BR" dirty="0">
                <a:solidFill>
                  <a:schemeClr val="tx1"/>
                </a:solidFill>
              </a:rPr>
              <a:t>peças teatrais como “ O GRANDE JULGAMENTO”, “SUPERLIM”, “NOS ACUDA SÃO TOIN” e “CASAMENTO NA ROÇA, sempre realizados com bonecos gigantes”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pt-BR" cap="none" dirty="0">
              <a:solidFill>
                <a:srgbClr val="FFFFFF"/>
              </a:solidFill>
              <a:latin typeface="+mj-lt"/>
            </a:endParaRPr>
          </a:p>
          <a:p>
            <a:pPr rtl="0"/>
            <a:endParaRPr lang="pt-BR" cap="none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E96533-0ABC-43CF-A178-990FE4A0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109D7B-C32A-4E78-8DDF-03685549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smtClean="0"/>
              <a:t>5</a:t>
            </a:fld>
            <a:endParaRPr lang="pt-BR"/>
          </a:p>
        </p:txBody>
      </p:sp>
      <p:pic>
        <p:nvPicPr>
          <p:cNvPr id="13" name="Imagem 12" descr="Pessoas em pé em frente a palco&#10;&#10;Descrição gerada automaticamente">
            <a:extLst>
              <a:ext uri="{FF2B5EF4-FFF2-40B4-BE49-F238E27FC236}">
                <a16:creationId xmlns:a16="http://schemas.microsoft.com/office/drawing/2014/main" id="{FBAF4482-53CF-D038-2926-17454AB80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1610">
            <a:off x="7325747" y="1007986"/>
            <a:ext cx="3631522" cy="48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6000">
              <a:srgbClr val="FFC000">
                <a:lumMod val="95000"/>
              </a:srgbClr>
            </a:gs>
            <a:gs pos="100000">
              <a:srgbClr val="FFFF00"/>
            </a:gs>
            <a:gs pos="0">
              <a:schemeClr val="accent1">
                <a:lumMod val="75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16" y="2560320"/>
            <a:ext cx="5541264" cy="2148840"/>
          </a:xfrm>
          <a:noFill/>
        </p:spPr>
        <p:txBody>
          <a:bodyPr rtlCol="0">
            <a:normAutofit fontScale="90000"/>
          </a:bodyPr>
          <a:lstStyle/>
          <a:p>
            <a:pPr rtl="0"/>
            <a:r>
              <a:rPr lang="pt-BR" b="1" dirty="0">
                <a:solidFill>
                  <a:schemeClr val="tx1"/>
                </a:solidFill>
              </a:rPr>
              <a:t>PRODUTOR CULTURAL.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Realizou a produção de peças teatrais, shows musicais, de humor e eventos privados, como réveillon e festas carnavalescas.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pt-BR" cap="none" dirty="0">
              <a:solidFill>
                <a:srgbClr val="FFFFFF"/>
              </a:solidFill>
              <a:latin typeface="+mj-lt"/>
            </a:endParaRPr>
          </a:p>
          <a:p>
            <a:pPr rtl="0"/>
            <a:endParaRPr lang="pt-BR" cap="none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E96533-0ABC-43CF-A178-990FE4A0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109D7B-C32A-4E78-8DDF-03685549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t-BR" smtClean="0"/>
              <a:t>6</a:t>
            </a:fld>
            <a:endParaRPr lang="pt-BR"/>
          </a:p>
        </p:txBody>
      </p:sp>
      <p:pic>
        <p:nvPicPr>
          <p:cNvPr id="8" name="Imagem 7" descr="Mapa&#10;&#10;Descrição gerada automaticamente com confiança média">
            <a:extLst>
              <a:ext uri="{FF2B5EF4-FFF2-40B4-BE49-F238E27FC236}">
                <a16:creationId xmlns:a16="http://schemas.microsoft.com/office/drawing/2014/main" id="{A952E500-5C56-5CAA-97F1-00C6DA3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9729">
            <a:off x="5857312" y="245882"/>
            <a:ext cx="1695323" cy="2345960"/>
          </a:xfrm>
          <a:prstGeom prst="rect">
            <a:avLst/>
          </a:prstGeo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F34A808F-F165-2EF4-166E-28AC72014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0998">
            <a:off x="9550983" y="335442"/>
            <a:ext cx="1986952" cy="1140945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25F4FAC6-1773-48E4-8F15-9109B138D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27229">
            <a:off x="7664118" y="4053663"/>
            <a:ext cx="1373130" cy="1944255"/>
          </a:xfrm>
          <a:prstGeom prst="rect">
            <a:avLst/>
          </a:prstGeom>
        </p:spPr>
      </p:pic>
      <p:pic>
        <p:nvPicPr>
          <p:cNvPr id="15" name="Imagem 14" descr="Site&#10;&#10;Descrição gerada automaticamente">
            <a:extLst>
              <a:ext uri="{FF2B5EF4-FFF2-40B4-BE49-F238E27FC236}">
                <a16:creationId xmlns:a16="http://schemas.microsoft.com/office/drawing/2014/main" id="{C8283F57-D01B-3D41-F37D-0DA382B1B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0651">
            <a:off x="7917855" y="1303754"/>
            <a:ext cx="1435305" cy="2032290"/>
          </a:xfrm>
          <a:prstGeom prst="rect">
            <a:avLst/>
          </a:prstGeom>
        </p:spPr>
      </p:pic>
      <p:pic>
        <p:nvPicPr>
          <p:cNvPr id="17" name="Imagem 1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B0464A7-E69B-7677-0924-200F370C2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7519">
            <a:off x="9846204" y="4454756"/>
            <a:ext cx="2020822" cy="1478376"/>
          </a:xfrm>
          <a:prstGeom prst="rect">
            <a:avLst/>
          </a:prstGeom>
        </p:spPr>
      </p:pic>
      <p:pic>
        <p:nvPicPr>
          <p:cNvPr id="21" name="Imagem 20" descr="Uma imagem contendo Texto&#10;&#10;Descrição gerada automaticamente">
            <a:extLst>
              <a:ext uri="{FF2B5EF4-FFF2-40B4-BE49-F238E27FC236}">
                <a16:creationId xmlns:a16="http://schemas.microsoft.com/office/drawing/2014/main" id="{963C6001-72F3-9ACC-E003-67BE8FAFF8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98" t="15769" r="1837" b="39737"/>
          <a:stretch/>
        </p:blipFill>
        <p:spPr>
          <a:xfrm rot="949066">
            <a:off x="9858126" y="2070569"/>
            <a:ext cx="1996979" cy="1782869"/>
          </a:xfrm>
          <a:prstGeom prst="rect">
            <a:avLst/>
          </a:prstGeom>
        </p:spPr>
      </p:pic>
      <p:pic>
        <p:nvPicPr>
          <p:cNvPr id="23" name="Imagem 2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BB61D97F-FD87-F8E3-D426-738BE9D5021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t="15578" r="-5891" b="40551"/>
          <a:stretch/>
        </p:blipFill>
        <p:spPr>
          <a:xfrm rot="960395">
            <a:off x="5391154" y="3706162"/>
            <a:ext cx="1755135" cy="16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1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C000">
                <a:lumMod val="95000"/>
              </a:srgbClr>
            </a:gs>
            <a:gs pos="100000">
              <a:srgbClr val="FFFF00"/>
            </a:gs>
            <a:gs pos="0">
              <a:schemeClr val="accent1">
                <a:lumMod val="75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Espaço Reservado para Imagem 46" descr="Homem fazendo gesto com a mão no palco&#10;&#10;Descrição gerada automaticamente com confiança média">
            <a:extLst>
              <a:ext uri="{FF2B5EF4-FFF2-40B4-BE49-F238E27FC236}">
                <a16:creationId xmlns:a16="http://schemas.microsoft.com/office/drawing/2014/main" id="{57514883-B43E-A439-38C1-E7D9418F59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647" t="-4970" r="647" b="54550"/>
          <a:stretch/>
        </p:blipFill>
        <p:spPr>
          <a:xfrm>
            <a:off x="328398" y="2204789"/>
            <a:ext cx="2053232" cy="1662194"/>
          </a:xfrm>
        </p:spPr>
      </p:pic>
      <p:pic>
        <p:nvPicPr>
          <p:cNvPr id="23" name="Espaço Reservado para Imagem 22">
            <a:extLst>
              <a:ext uri="{FF2B5EF4-FFF2-40B4-BE49-F238E27FC236}">
                <a16:creationId xmlns:a16="http://schemas.microsoft.com/office/drawing/2014/main" id="{5498FE7A-766C-4955-B644-E18D5E4582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7622" b="7622"/>
          <a:stretch/>
        </p:blipFill>
        <p:spPr>
          <a:xfrm>
            <a:off x="2698894" y="2211836"/>
            <a:ext cx="2053231" cy="1662194"/>
          </a:xfrm>
        </p:spPr>
      </p:pic>
      <p:pic>
        <p:nvPicPr>
          <p:cNvPr id="25" name="Espaço Reservado para Imagem 24">
            <a:extLst>
              <a:ext uri="{FF2B5EF4-FFF2-40B4-BE49-F238E27FC236}">
                <a16:creationId xmlns:a16="http://schemas.microsoft.com/office/drawing/2014/main" id="{08A04BB6-2617-4F5F-9059-FD458259864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5258" r="15258"/>
          <a:stretch/>
        </p:blipFill>
        <p:spPr>
          <a:xfrm rot="5400000">
            <a:off x="5264905" y="1944370"/>
            <a:ext cx="1662194" cy="2053231"/>
          </a:xfrm>
        </p:spPr>
      </p:pic>
      <p:pic>
        <p:nvPicPr>
          <p:cNvPr id="27" name="Espaço Reservado para Imagem 26">
            <a:extLst>
              <a:ext uri="{FF2B5EF4-FFF2-40B4-BE49-F238E27FC236}">
                <a16:creationId xmlns:a16="http://schemas.microsoft.com/office/drawing/2014/main" id="{5D294FEF-F722-4096-9777-B6684EE796F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15687" r="15687"/>
          <a:stretch/>
        </p:blipFill>
        <p:spPr>
          <a:xfrm>
            <a:off x="7439880" y="2176535"/>
            <a:ext cx="2053231" cy="1662194"/>
          </a:xfrm>
        </p:spPr>
      </p:pic>
      <p:pic>
        <p:nvPicPr>
          <p:cNvPr id="29" name="Espaço Reservado para Imagem 28">
            <a:extLst>
              <a:ext uri="{FF2B5EF4-FFF2-40B4-BE49-F238E27FC236}">
                <a16:creationId xmlns:a16="http://schemas.microsoft.com/office/drawing/2014/main" id="{5ED88184-2AD2-4BCF-A560-D69DD100012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7"/>
          <a:srcRect l="-26301" t="7589" r="-3335" b="55981"/>
          <a:stretch/>
        </p:blipFill>
        <p:spPr>
          <a:xfrm>
            <a:off x="9587620" y="2139888"/>
            <a:ext cx="2661719" cy="1662194"/>
          </a:xfrm>
        </p:spPr>
      </p:pic>
      <p:sp>
        <p:nvSpPr>
          <p:cNvPr id="30" name="Espaço Reservado para Data 29">
            <a:extLst>
              <a:ext uri="{FF2B5EF4-FFF2-40B4-BE49-F238E27FC236}">
                <a16:creationId xmlns:a16="http://schemas.microsoft.com/office/drawing/2014/main" id="{F66896BE-3509-49D5-A28D-97859D74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72FA7226-D67B-432B-A25E-F3656C32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2" name="Espaço Reservado para o Número do Slide 31">
            <a:extLst>
              <a:ext uri="{FF2B5EF4-FFF2-40B4-BE49-F238E27FC236}">
                <a16:creationId xmlns:a16="http://schemas.microsoft.com/office/drawing/2014/main" id="{89BE6787-F451-403C-864D-CA5BF63B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729CCBC-5442-4C93-B800-2D4D325D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PARCEIROS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EE63CD2-A142-4385-BA8D-E3DBBDE8F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/>
              <a:t>Ad Cavalcante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842C4E03-C580-533C-1098-C002DC2AD9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BR" dirty="0"/>
              <a:t>Ator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5C011A9-D736-4438-9BB5-F81789CA4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5604" y="4242815"/>
            <a:ext cx="2661719" cy="731520"/>
          </a:xfrm>
        </p:spPr>
        <p:txBody>
          <a:bodyPr>
            <a:normAutofit/>
          </a:bodyPr>
          <a:lstStyle/>
          <a:p>
            <a:r>
              <a:rPr lang="pt-BR" dirty="0"/>
              <a:t>Patrícia Gonçalves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CCD9E0BE-D9B0-4FA4-8710-29A746F26E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BR" dirty="0"/>
              <a:t>Projetista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F088A138-11AC-4A09-ABC8-8DA1BF3A3C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Junior Brasil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DB4E687A-B817-41CB-B281-3E191D03FA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t-BR" dirty="0"/>
              <a:t>Agente Social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BE8B7117-A519-4B56-9893-9D8BE5520B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65217" y="4242815"/>
            <a:ext cx="2240929" cy="731520"/>
          </a:xfrm>
        </p:spPr>
        <p:txBody>
          <a:bodyPr/>
          <a:lstStyle/>
          <a:p>
            <a:r>
              <a:rPr lang="pt-BR" dirty="0"/>
              <a:t>Roberto Arruda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15C2B3A-7767-4BAD-843D-060598064B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t-BR" dirty="0"/>
              <a:t>Cantor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A414389E-EAD9-4B6E-9B85-1F6843AC6C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90556" y="4242815"/>
            <a:ext cx="2429469" cy="731520"/>
          </a:xfrm>
        </p:spPr>
        <p:txBody>
          <a:bodyPr/>
          <a:lstStyle/>
          <a:p>
            <a:r>
              <a:rPr lang="pt-BR" dirty="0" err="1"/>
              <a:t>Mharcia</a:t>
            </a:r>
            <a:r>
              <a:rPr lang="pt-BR" dirty="0"/>
              <a:t> Ribeiro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0049D3B-4850-4D95-B946-4AFE0126F2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t-BR" dirty="0"/>
              <a:t>Atriz</a:t>
            </a:r>
          </a:p>
        </p:txBody>
      </p:sp>
    </p:spTree>
    <p:extLst>
      <p:ext uri="{BB962C8B-B14F-4D97-AF65-F5344CB8AC3E}">
        <p14:creationId xmlns:p14="http://schemas.microsoft.com/office/powerpoint/2010/main" val="3937857121"/>
      </p:ext>
    </p:extLst>
  </p:cSld>
  <p:clrMapOvr>
    <a:masterClrMapping/>
  </p:clrMapOvr>
</p:sld>
</file>

<file path=ppt/theme/theme1.xml><?xml version="1.0" encoding="utf-8"?>
<a:theme xmlns:a="http://schemas.openxmlformats.org/drawingml/2006/main" name="Pincel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852_TF89080264_Win32" id="{516D3546-49CC-409E-A06D-719C813F07DB}" vid="{85BE7A76-CD1A-4F4F-B0DF-084B1C0A011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Pincel</Template>
  <TotalTime>192</TotalTime>
  <Words>296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Elephant</vt:lpstr>
      <vt:lpstr>Pincel</vt:lpstr>
      <vt:lpstr>RODRIGO SOBREIRA</vt:lpstr>
      <vt:lpstr>Sobre Rodrigo Sobreira</vt:lpstr>
      <vt:lpstr>Apresentação do PowerPoint</vt:lpstr>
      <vt:lpstr>Principais trabalhos</vt:lpstr>
      <vt:lpstr>ATOR. Trabalhando como ator em peças teatrais como “ O GRANDE JULGAMENTO”, “SUPERLIM”, “NOS ACUDA SÃO TOIN” e “CASAMENTO NA ROÇA, sempre realizados com bonecos gigantes” </vt:lpstr>
      <vt:lpstr>PRODUTOR CULTURAL. Realizou a produção de peças teatrais, shows musicais, de humor e eventos privados, como réveillon e festas carnavalescas. </vt:lpstr>
      <vt:lpstr>PARCEIROS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Pincel</dc:title>
  <dc:creator>Rose Mary</dc:creator>
  <cp:lastModifiedBy>Rose Mary</cp:lastModifiedBy>
  <cp:revision>32</cp:revision>
  <dcterms:created xsi:type="dcterms:W3CDTF">2022-06-17T18:58:22Z</dcterms:created>
  <dcterms:modified xsi:type="dcterms:W3CDTF">2022-06-18T18:47:11Z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