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61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RENNER MTD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PORTFÓLIO ARTISÍCO -  CULTURAL</a:t>
            </a:r>
          </a:p>
          <a:p>
            <a:endParaRPr lang="pt-BR" dirty="0"/>
          </a:p>
          <a:p>
            <a:r>
              <a:rPr lang="pt-BR" dirty="0" smtClean="0"/>
              <a:t>FORTALEZA/CE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77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RENNER MTD ( Ballet Mete Dança) 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2" b="31372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err="1"/>
              <a:t>Rener</a:t>
            </a:r>
            <a:r>
              <a:rPr lang="pt-BR" dirty="0"/>
              <a:t> freire é Produtor de Conteúdo para Mídia sociais e Produtor de shows e apresentações do Ballet Mete Dança, Fortaleza -CE.</a:t>
            </a:r>
          </a:p>
        </p:txBody>
      </p:sp>
    </p:spTree>
    <p:extLst>
      <p:ext uri="{BB962C8B-B14F-4D97-AF65-F5344CB8AC3E}">
        <p14:creationId xmlns:p14="http://schemas.microsoft.com/office/powerpoint/2010/main" val="206383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MIM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pt-BR" dirty="0"/>
          </a:p>
          <a:p>
            <a:r>
              <a:rPr lang="pt-BR" dirty="0"/>
              <a:t>Da criação até hoje, exatamente 3 anos, esteve a frente na produção de vídeos reconhecidos pelos artistas de quem gravam suas coreografias </a:t>
            </a:r>
            <a:r>
              <a:rPr lang="pt-BR" dirty="0" smtClean="0"/>
              <a:t>autorais ! </a:t>
            </a:r>
            <a:endParaRPr lang="pt-BR" dirty="0"/>
          </a:p>
          <a:p>
            <a:endParaRPr lang="pt-BR" dirty="0"/>
          </a:p>
          <a:p>
            <a:r>
              <a:rPr lang="pt-BR" dirty="0"/>
              <a:t>Esteve a frente de shows feitos com diversos cantores tais como BAILE DA SANTINHA 2017 COM LEO SANTANA, 3 apresentações em inaugurações de academia a convite da dançarina LORE IMPROTA 2018 e 2019 , show com a banda baiana LA FURIA dentre outros </a:t>
            </a:r>
          </a:p>
          <a:p>
            <a:endParaRPr lang="pt-BR" dirty="0"/>
          </a:p>
          <a:p>
            <a:r>
              <a:rPr lang="pt-BR" dirty="0"/>
              <a:t>Nesse período de 3 anos viajamos cidades com apresentações em casas de show em , sobral, </a:t>
            </a:r>
            <a:r>
              <a:rPr lang="pt-BR" dirty="0" err="1"/>
              <a:t>aracatiaçu</a:t>
            </a:r>
            <a:r>
              <a:rPr lang="pt-BR" dirty="0"/>
              <a:t>, Crateús, horizonte, Maranguape e vários outros shows dentro da capital , com um grande público presente em todos os eventos .</a:t>
            </a:r>
          </a:p>
          <a:p>
            <a:endParaRPr lang="pt-BR" dirty="0"/>
          </a:p>
          <a:p>
            <a:r>
              <a:rPr lang="pt-BR" dirty="0"/>
              <a:t>No bairro participa do projeto comunidade em pauta do cuca barra, tendo participado de diversos projetos na instituição, mostras culturais, workshops, também como apresentações em alguns centros culturais da cidade . </a:t>
            </a:r>
          </a:p>
          <a:p>
            <a:endParaRPr lang="pt-BR" dirty="0"/>
          </a:p>
          <a:p>
            <a:r>
              <a:rPr lang="pt-BR" dirty="0" err="1"/>
              <a:t>Rener</a:t>
            </a:r>
            <a:r>
              <a:rPr lang="pt-BR" dirty="0"/>
              <a:t> organizou toda a passagem do ballet pela cidade de Salvador, </a:t>
            </a:r>
            <a:r>
              <a:rPr lang="pt-BR" dirty="0" err="1"/>
              <a:t>la</a:t>
            </a:r>
            <a:r>
              <a:rPr lang="pt-BR" dirty="0"/>
              <a:t> sendo convidados especiais em shows de artistas da terra, organizou encontro com fãs em um shopping da </a:t>
            </a:r>
            <a:r>
              <a:rPr lang="pt-BR" dirty="0" err="1"/>
              <a:t>bahia</a:t>
            </a:r>
            <a:r>
              <a:rPr lang="pt-BR" dirty="0"/>
              <a:t>, criou conteúdo de vídeo paras redes sociais e além disso conseguiu uma visita especial aos </a:t>
            </a:r>
            <a:r>
              <a:rPr lang="pt-BR" dirty="0" err="1"/>
              <a:t>estudios</a:t>
            </a:r>
            <a:r>
              <a:rPr lang="pt-BR" dirty="0"/>
              <a:t> da </a:t>
            </a:r>
            <a:r>
              <a:rPr lang="pt-BR" dirty="0" err="1"/>
              <a:t>fit</a:t>
            </a:r>
            <a:r>
              <a:rPr lang="pt-BR" dirty="0"/>
              <a:t> dance Salvador z sendo recebido por nomes conhecidos do segmento da dança e mídia social .</a:t>
            </a:r>
          </a:p>
        </p:txBody>
      </p:sp>
    </p:spTree>
    <p:extLst>
      <p:ext uri="{BB962C8B-B14F-4D97-AF65-F5344CB8AC3E}">
        <p14:creationId xmlns:p14="http://schemas.microsoft.com/office/powerpoint/2010/main" val="2235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BAILE DA SANTINHA – FORTALEZA/CE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8" y="2775856"/>
            <a:ext cx="3917805" cy="293835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0" y="2775856"/>
            <a:ext cx="3917805" cy="29383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45" y="2207622"/>
            <a:ext cx="3076303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VIAGEM DIVULGAÇÃO EM SALVADOR - BA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8" y="2349863"/>
            <a:ext cx="5298694" cy="2574834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03" y="3340554"/>
            <a:ext cx="6001915" cy="29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9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BAILE DA SANTINHA – FORTALEZA/CE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2072344"/>
            <a:ext cx="4590019" cy="2230462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2072344"/>
            <a:ext cx="4590019" cy="223046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4472440"/>
            <a:ext cx="4590019" cy="22304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4472440"/>
            <a:ext cx="4590019" cy="22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6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5249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26</TotalTime>
  <Words>270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Berlim</vt:lpstr>
      <vt:lpstr>RENNER MTD</vt:lpstr>
      <vt:lpstr>RENNER MTD ( Ballet Mete Dança) </vt:lpstr>
      <vt:lpstr>SOBRE MIM</vt:lpstr>
      <vt:lpstr>BAILE DA SANTINHA – FORTALEZA/CE</vt:lpstr>
      <vt:lpstr>VIAGEM DIVULGAÇÃO EM SALVADOR - BA</vt:lpstr>
      <vt:lpstr>BAILE DA SANTINHA – FORTALEZA/CE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RENNER MTD</dc:title>
  <dc:creator>Bruno Andrade</dc:creator>
  <cp:lastModifiedBy>Bruno Andrade</cp:lastModifiedBy>
  <cp:revision>4</cp:revision>
  <dcterms:created xsi:type="dcterms:W3CDTF">2020-04-10T21:58:31Z</dcterms:created>
  <dcterms:modified xsi:type="dcterms:W3CDTF">2020-04-10T22:25:11Z</dcterms:modified>
</cp:coreProperties>
</file>