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5"/>
  </p:notesMasterIdLst>
  <p:handoutMasterIdLst>
    <p:handoutMasterId r:id="rId16"/>
  </p:handoutMasterIdLst>
  <p:sldIdLst>
    <p:sldId id="257" r:id="rId2"/>
    <p:sldId id="258" r:id="rId3"/>
    <p:sldId id="259" r:id="rId4"/>
    <p:sldId id="278" r:id="rId5"/>
    <p:sldId id="279" r:id="rId6"/>
    <p:sldId id="261" r:id="rId7"/>
    <p:sldId id="262" r:id="rId8"/>
    <p:sldId id="280" r:id="rId9"/>
    <p:sldId id="263" r:id="rId10"/>
    <p:sldId id="264" r:id="rId11"/>
    <p:sldId id="265" r:id="rId12"/>
    <p:sldId id="281" r:id="rId13"/>
    <p:sldId id="277" r:id="rId14"/>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rtlCol="0"/>
        <a:lstStyle/>
        <a:p>
          <a:pPr rtl="0"/>
          <a:endParaRPr lang="en-US"/>
        </a:p>
      </dgm:t>
    </dgm:pt>
    <dgm:pt modelId="{5FC34D3A-C8D4-483C-8695-507470E74D50}">
      <dgm:prSet/>
      <dgm:spPr/>
      <dgm:t>
        <a:bodyPr rtlCol="0"/>
        <a:lstStyle/>
        <a:p>
          <a:pPr rtl="0"/>
          <a:r>
            <a:rPr lang="pt-br" dirty="0"/>
            <a:t>2014--2015-2016</a:t>
          </a:r>
        </a:p>
      </dgm:t>
    </dgm:pt>
    <dgm:pt modelId="{9978A89C-C2F1-4241-807C-13619E6D6376}" type="parTrans" cxnId="{277179CE-E2F5-4733-8D23-9E37CACB7B9E}">
      <dgm:prSet/>
      <dgm:spPr/>
      <dgm:t>
        <a:bodyPr rtlCol="0"/>
        <a:lstStyle/>
        <a:p>
          <a:pPr rtl="0"/>
          <a:endParaRPr lang="en-US"/>
        </a:p>
      </dgm:t>
    </dgm:pt>
    <dgm:pt modelId="{1DECF9F5-40C0-4379-BCCE-7BCAAD54807B}" type="sibTrans" cxnId="{277179CE-E2F5-4733-8D23-9E37CACB7B9E}">
      <dgm:prSet/>
      <dgm:spPr/>
      <dgm:t>
        <a:bodyPr rtlCol="0"/>
        <a:lstStyle/>
        <a:p>
          <a:pPr rtl="0"/>
          <a:endParaRPr lang="en-US"/>
        </a:p>
      </dgm:t>
    </dgm:pt>
    <dgm:pt modelId="{C057D6ED-8F49-42DC-B8A7-C07F68F0F734}">
      <dgm:prSet/>
      <dgm:spPr/>
      <dgm:t>
        <a:bodyPr rtlCol="0"/>
        <a:lstStyle/>
        <a:p>
          <a:pPr algn="just" rtl="0"/>
          <a:r>
            <a:rPr lang="pt-BR" b="1" dirty="0">
              <a:solidFill>
                <a:srgbClr val="FF0000"/>
              </a:solidFill>
            </a:rPr>
            <a:t>ESQUETES</a:t>
          </a:r>
          <a:r>
            <a:rPr lang="pt-BR" b="1" baseline="0" dirty="0">
              <a:solidFill>
                <a:srgbClr val="FF0000"/>
              </a:solidFill>
            </a:rPr>
            <a:t> TEATRAIS: LADY E GARGA; ORFÃOS POR UM INSTANTE; ROMILEU E JUCAPETA; VIÚVA DE MARIDO VIVO E OS MENINOS</a:t>
          </a:r>
          <a:endParaRPr lang="pt-br" b="1" dirty="0">
            <a:solidFill>
              <a:srgbClr val="FF0000"/>
            </a:solidFill>
          </a:endParaRPr>
        </a:p>
      </dgm:t>
    </dgm:pt>
    <dgm:pt modelId="{131D11D9-3030-4E3B-8F84-0108E6497B2A}" type="parTrans" cxnId="{FB0FA082-3950-4822-951F-05A1A9548F18}">
      <dgm:prSet/>
      <dgm:spPr/>
      <dgm:t>
        <a:bodyPr rtlCol="0"/>
        <a:lstStyle/>
        <a:p>
          <a:pPr rtl="0"/>
          <a:endParaRPr lang="en-US"/>
        </a:p>
      </dgm:t>
    </dgm:pt>
    <dgm:pt modelId="{6E885013-4246-43E1-A818-2251A99C8FD2}" type="sibTrans" cxnId="{FB0FA082-3950-4822-951F-05A1A9548F18}">
      <dgm:prSet/>
      <dgm:spPr/>
      <dgm:t>
        <a:bodyPr rtlCol="0"/>
        <a:lstStyle/>
        <a:p>
          <a:pPr rtl="0"/>
          <a:endParaRPr lang="en-US"/>
        </a:p>
      </dgm:t>
    </dgm:pt>
    <dgm:pt modelId="{566C4A8F-CE66-4FF5-AF11-6C385F74A275}">
      <dgm:prSet/>
      <dgm:spPr/>
      <dgm:t>
        <a:bodyPr rtlCol="0"/>
        <a:lstStyle/>
        <a:p>
          <a:pPr rtl="0"/>
          <a:r>
            <a:rPr lang="pt-BR" dirty="0"/>
            <a:t>2017-2018-2019</a:t>
          </a:r>
          <a:endParaRPr lang="pt-br" dirty="0"/>
        </a:p>
      </dgm:t>
    </dgm:pt>
    <dgm:pt modelId="{375C5A5E-5F04-4FE8-98F8-795867C18A18}" type="parTrans" cxnId="{66E8CE3C-459F-4648-B4D7-5039298A0E92}">
      <dgm:prSet/>
      <dgm:spPr/>
      <dgm:t>
        <a:bodyPr rtlCol="0"/>
        <a:lstStyle/>
        <a:p>
          <a:pPr rtl="0"/>
          <a:endParaRPr lang="en-US"/>
        </a:p>
      </dgm:t>
    </dgm:pt>
    <dgm:pt modelId="{E74B8A5E-78D9-4E5B-86E1-203DE271581F}" type="sibTrans" cxnId="{66E8CE3C-459F-4648-B4D7-5039298A0E92}">
      <dgm:prSet/>
      <dgm:spPr/>
      <dgm:t>
        <a:bodyPr rtlCol="0"/>
        <a:lstStyle/>
        <a:p>
          <a:pPr rtl="0"/>
          <a:endParaRPr lang="en-US"/>
        </a:p>
      </dgm:t>
    </dgm:pt>
    <dgm:pt modelId="{9AC77E87-FC4D-4F04-889B-73358514DC0D}">
      <dgm:prSet/>
      <dgm:spPr/>
      <dgm:t>
        <a:bodyPr rtlCol="0"/>
        <a:lstStyle/>
        <a:p>
          <a:pPr rtl="0"/>
          <a:r>
            <a:rPr lang="pt-br" dirty="0"/>
            <a:t>2020</a:t>
          </a:r>
        </a:p>
      </dgm:t>
    </dgm:pt>
    <dgm:pt modelId="{B29F90F6-921F-42B9-A496-5D121F61821E}" type="parTrans" cxnId="{04774158-8FAB-47B4-A2EE-D3D3A7E958BE}">
      <dgm:prSet/>
      <dgm:spPr/>
      <dgm:t>
        <a:bodyPr rtlCol="0"/>
        <a:lstStyle/>
        <a:p>
          <a:pPr rtl="0"/>
          <a:endParaRPr lang="en-US"/>
        </a:p>
      </dgm:t>
    </dgm:pt>
    <dgm:pt modelId="{3A77AB9A-DF29-465E-A0A5-D4FA3D0C537F}" type="sibTrans" cxnId="{04774158-8FAB-47B4-A2EE-D3D3A7E958BE}">
      <dgm:prSet/>
      <dgm:spPr/>
      <dgm:t>
        <a:bodyPr rtlCol="0"/>
        <a:lstStyle/>
        <a:p>
          <a:pPr rtl="0"/>
          <a:endParaRPr lang="en-US"/>
        </a:p>
      </dgm:t>
    </dgm:pt>
    <dgm:pt modelId="{C2F0E5C9-2943-4A9B-872F-ECF6B159E9F4}">
      <dgm:prSet/>
      <dgm:spPr/>
      <dgm:t>
        <a:bodyPr rtlCol="0"/>
        <a:lstStyle/>
        <a:p>
          <a:pPr rtl="0"/>
          <a:r>
            <a:rPr lang="pt-BR" b="1" dirty="0"/>
            <a:t>PEÇAS TEATRAIS: A DAMA E O VAGABUNDO E A CASA DE BERNARDA ALBA</a:t>
          </a:r>
          <a:endParaRPr lang="pt-br" b="1" dirty="0"/>
        </a:p>
      </dgm:t>
    </dgm:pt>
    <dgm:pt modelId="{8FBB852D-32B7-4273-9DE3-951F1CFE69EC}" type="parTrans" cxnId="{F7608388-5A1F-4FE9-96E5-520EA7B1F725}">
      <dgm:prSet/>
      <dgm:spPr/>
      <dgm:t>
        <a:bodyPr rtlCol="0"/>
        <a:lstStyle/>
        <a:p>
          <a:pPr rtl="0"/>
          <a:endParaRPr lang="en-US"/>
        </a:p>
      </dgm:t>
    </dgm:pt>
    <dgm:pt modelId="{1A62CB6F-38D7-44F2-AFAB-0C4382E3DA24}" type="sibTrans" cxnId="{F7608388-5A1F-4FE9-96E5-520EA7B1F725}">
      <dgm:prSet/>
      <dgm:spPr/>
      <dgm:t>
        <a:bodyPr rtlCol="0"/>
        <a:lstStyle/>
        <a:p>
          <a:pPr rtl="0"/>
          <a:endParaRPr lang="en-US"/>
        </a:p>
      </dgm:t>
    </dgm:pt>
    <dgm:pt modelId="{D6614DDC-66DE-4E26-A0E6-8B5D4F611437}" type="pres">
      <dgm:prSet presAssocID="{08F627ED-A304-4697-8C44-18E45D3D2B1A}" presName="Name0" presStyleCnt="0">
        <dgm:presLayoutVars>
          <dgm:chMax/>
          <dgm:chPref/>
          <dgm:animLvl val="lvl"/>
        </dgm:presLayoutVars>
      </dgm:prSet>
      <dgm:spPr/>
    </dgm:pt>
    <dgm:pt modelId="{769CE8F7-0E21-46E4-8D2D-63A034E4D32A}" type="pres">
      <dgm:prSet presAssocID="{5FC34D3A-C8D4-483C-8695-507470E74D50}" presName="composite" presStyleCnt="0"/>
      <dgm:spPr/>
    </dgm:pt>
    <dgm:pt modelId="{FC51A82C-7C01-41E7-95A1-E0F165353360}" type="pres">
      <dgm:prSet presAssocID="{5FC34D3A-C8D4-483C-8695-507470E74D50}" presName="Parent1" presStyleLbl="alignNode1" presStyleIdx="0" presStyleCnt="3" custScaleX="209799">
        <dgm:presLayoutVars>
          <dgm:chMax val="1"/>
          <dgm:chPref val="1"/>
          <dgm:bulletEnabled val="1"/>
        </dgm:presLayoutVars>
      </dgm:prSet>
      <dgm:spPr/>
    </dgm:pt>
    <dgm:pt modelId="{03E7967D-6C10-4379-9B37-4F5A8CF4EED8}" type="pres">
      <dgm:prSet presAssocID="{5FC34D3A-C8D4-483C-8695-507470E74D50}" presName="Childtext1" presStyleLbl="revTx" presStyleIdx="0" presStyleCnt="3">
        <dgm:presLayoutVars>
          <dgm:chMax val="0"/>
          <dgm:chPref val="0"/>
          <dgm:bulletEnabled/>
        </dgm:presLayoutVars>
      </dgm:prSet>
      <dgm:spPr/>
    </dgm:pt>
    <dgm:pt modelId="{52CF010F-1351-4148-8701-92F5768EC7DC}" type="pres">
      <dgm:prSet presAssocID="{5FC34D3A-C8D4-483C-8695-507470E74D50}" presName="ConnectLine" presStyleLbl="sibTrans1D1" presStyleIdx="0" presStyleCnt="3"/>
      <dgm:spPr>
        <a:noFill/>
        <a:ln w="12700" cap="flat" cmpd="sng" algn="ctr">
          <a:solidFill>
            <a:schemeClr val="accent1">
              <a:hueOff val="0"/>
              <a:satOff val="0"/>
              <a:lumOff val="0"/>
              <a:alphaOff val="0"/>
            </a:schemeClr>
          </a:solidFill>
          <a:prstDash val="dash"/>
        </a:ln>
        <a:effectLst/>
      </dgm:spPr>
    </dgm:pt>
    <dgm:pt modelId="{62C4F6DC-B23C-4A1D-86BA-D1DEB98692E9}" type="pres">
      <dgm:prSet presAssocID="{5FC34D3A-C8D4-483C-8695-507470E74D50}" presName="ConnectLineEnd" presStyleLbl="node1" presStyleIdx="0" presStyleCnt="3"/>
      <dgm:spPr/>
    </dgm:pt>
    <dgm:pt modelId="{151E949D-E2E2-482F-BBE3-8BC267057E7B}" type="pres">
      <dgm:prSet presAssocID="{5FC34D3A-C8D4-483C-8695-507470E74D50}" presName="EmptyPane" presStyleCnt="0"/>
      <dgm:spPr/>
    </dgm:pt>
    <dgm:pt modelId="{4FB3A766-643A-4ACA-8E5D-2C95FFB87076}" type="pres">
      <dgm:prSet presAssocID="{1DECF9F5-40C0-4379-BCCE-7BCAAD54807B}" presName="spaceBetweenRectangles" presStyleLbl="fgAcc1" presStyleIdx="0" presStyleCnt="2"/>
      <dgm:spPr/>
    </dgm:pt>
    <dgm:pt modelId="{CB50E65E-F1D4-461F-9094-0F0E20158CB0}" type="pres">
      <dgm:prSet presAssocID="{566C4A8F-CE66-4FF5-AF11-6C385F74A275}" presName="composite" presStyleCnt="0"/>
      <dgm:spPr/>
    </dgm:pt>
    <dgm:pt modelId="{8FF6E777-5355-42D5-ABB8-C0B081C37CDA}" type="pres">
      <dgm:prSet presAssocID="{566C4A8F-CE66-4FF5-AF11-6C385F74A275}" presName="Parent1" presStyleLbl="alignNode1" presStyleIdx="1" presStyleCnt="3">
        <dgm:presLayoutVars>
          <dgm:chMax val="1"/>
          <dgm:chPref val="1"/>
          <dgm:bulletEnabled val="1"/>
        </dgm:presLayoutVars>
      </dgm:prSet>
      <dgm:spPr/>
    </dgm:pt>
    <dgm:pt modelId="{A24C1B95-A3A0-439F-9BCE-492A81C83420}" type="pres">
      <dgm:prSet presAssocID="{566C4A8F-CE66-4FF5-AF11-6C385F74A275}" presName="Childtext1" presStyleLbl="revTx" presStyleIdx="1" presStyleCnt="3">
        <dgm:presLayoutVars>
          <dgm:chMax val="0"/>
          <dgm:chPref val="0"/>
          <dgm:bulletEnabled/>
        </dgm:presLayoutVars>
      </dgm:prSet>
      <dgm:spPr/>
    </dgm:pt>
    <dgm:pt modelId="{676A58DE-8448-4409-B3C2-FC75ADEBA2E9}" type="pres">
      <dgm:prSet presAssocID="{566C4A8F-CE66-4FF5-AF11-6C385F74A275}" presName="ConnectLine" presStyleLbl="sibTrans1D1" presStyleIdx="1" presStyleCnt="3"/>
      <dgm:spPr>
        <a:noFill/>
        <a:ln w="12700" cap="flat" cmpd="sng" algn="ctr">
          <a:solidFill>
            <a:schemeClr val="accent1">
              <a:hueOff val="0"/>
              <a:satOff val="0"/>
              <a:lumOff val="0"/>
              <a:alphaOff val="0"/>
            </a:schemeClr>
          </a:solidFill>
          <a:prstDash val="dash"/>
        </a:ln>
        <a:effectLst/>
      </dgm:spPr>
    </dgm:pt>
    <dgm:pt modelId="{A754290D-21F7-4768-B0D2-4C94B251CE02}" type="pres">
      <dgm:prSet presAssocID="{566C4A8F-CE66-4FF5-AF11-6C385F74A275}" presName="ConnectLineEnd" presStyleLbl="node1" presStyleIdx="1" presStyleCnt="3"/>
      <dgm:spPr/>
    </dgm:pt>
    <dgm:pt modelId="{274D3B21-840C-4198-AF38-0C967872AAAD}" type="pres">
      <dgm:prSet presAssocID="{566C4A8F-CE66-4FF5-AF11-6C385F74A275}" presName="EmptyPane" presStyleCnt="0"/>
      <dgm:spPr/>
    </dgm:pt>
    <dgm:pt modelId="{0FAFB67B-F943-4CCA-B040-E0CB6E7887D5}" type="pres">
      <dgm:prSet presAssocID="{E74B8A5E-78D9-4E5B-86E1-203DE271581F}" presName="spaceBetweenRectangles" presStyleLbl="fgAcc1" presStyleIdx="1" presStyleCnt="2"/>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2" presStyleCnt="3" custScaleX="207631">
        <dgm:presLayoutVars>
          <dgm:chMax val="1"/>
          <dgm:chPref val="1"/>
          <dgm:bulletEnabled val="1"/>
        </dgm:presLayoutVars>
      </dgm:prSet>
      <dgm:spPr/>
    </dgm:pt>
    <dgm:pt modelId="{2E1F219F-885D-437D-9D95-1C496EBAD119}" type="pres">
      <dgm:prSet presAssocID="{9AC77E87-FC4D-4F04-889B-73358514DC0D}" presName="Childtext1" presStyleLbl="revTx" presStyleIdx="2" presStyleCnt="3">
        <dgm:presLayoutVars>
          <dgm:chMax val="0"/>
          <dgm:chPref val="0"/>
          <dgm:bulletEnabled/>
        </dgm:presLayoutVars>
      </dgm:prSet>
      <dgm:spPr/>
    </dgm:pt>
    <dgm:pt modelId="{8801BA21-B732-43C2-BD4E-EED526CA614C}" type="pres">
      <dgm:prSet presAssocID="{9AC77E87-FC4D-4F04-889B-73358514DC0D}" presName="ConnectLine" presStyleLbl="sibTrans1D1" presStyleIdx="2" presStyleCnt="3"/>
      <dgm:spPr>
        <a:noFill/>
        <a:ln w="12700" cap="flat" cmpd="sng" algn="ctr">
          <a:solidFill>
            <a:schemeClr val="accent1">
              <a:hueOff val="0"/>
              <a:satOff val="0"/>
              <a:lumOff val="0"/>
              <a:alphaOff val="0"/>
            </a:schemeClr>
          </a:solidFill>
          <a:prstDash val="dash"/>
        </a:ln>
        <a:effectLst/>
      </dgm:spPr>
    </dgm:pt>
    <dgm:pt modelId="{ED3C7052-C7D3-4A48-8DD7-C35F83E9E14D}" type="pres">
      <dgm:prSet presAssocID="{9AC77E87-FC4D-4F04-889B-73358514DC0D}" presName="ConnectLineEnd" presStyleLbl="node1" presStyleIdx="2" presStyleCnt="3"/>
      <dgm:spPr/>
    </dgm:pt>
    <dgm:pt modelId="{E1638529-5025-4BCE-9448-174A6B1F9AFC}" type="pres">
      <dgm:prSet presAssocID="{9AC77E87-FC4D-4F04-889B-73358514DC0D}" presName="EmptyPane" presStyleCnt="0"/>
      <dgm:spPr/>
    </dgm:pt>
  </dgm:ptLst>
  <dgm:cxnLst>
    <dgm:cxn modelId="{66E8CE3C-459F-4648-B4D7-5039298A0E92}" srcId="{08F627ED-A304-4697-8C44-18E45D3D2B1A}" destId="{566C4A8F-CE66-4FF5-AF11-6C385F74A275}" srcOrd="1" destOrd="0" parTransId="{375C5A5E-5F04-4FE8-98F8-795867C18A18}" sibTransId="{E74B8A5E-78D9-4E5B-86E1-203DE271581F}"/>
    <dgm:cxn modelId="{DC951A47-D712-4DDF-BC45-034C400F587A}" type="presOf" srcId="{08F627ED-A304-4697-8C44-18E45D3D2B1A}" destId="{D6614DDC-66DE-4E26-A0E6-8B5D4F611437}" srcOrd="0" destOrd="0" presId="urn:microsoft.com/office/officeart/2016/7/layout/HexagonTimeline"/>
    <dgm:cxn modelId="{49EFF76F-887C-4DB3-847E-B88D6BC6A77B}" type="presOf" srcId="{C2F0E5C9-2943-4A9B-872F-ECF6B159E9F4}" destId="{2E1F219F-885D-437D-9D95-1C496EBAD119}" srcOrd="0" destOrd="0" presId="urn:microsoft.com/office/officeart/2016/7/layout/HexagonTimeline"/>
    <dgm:cxn modelId="{04774158-8FAB-47B4-A2EE-D3D3A7E958BE}" srcId="{08F627ED-A304-4697-8C44-18E45D3D2B1A}" destId="{9AC77E87-FC4D-4F04-889B-73358514DC0D}" srcOrd="2" destOrd="0" parTransId="{B29F90F6-921F-42B9-A496-5D121F61821E}" sibTransId="{3A77AB9A-DF29-465E-A0A5-D4FA3D0C537F}"/>
    <dgm:cxn modelId="{29E5675A-D36F-4E0E-B6B3-F7B5A3728BC3}" type="presOf" srcId="{C057D6ED-8F49-42DC-B8A7-C07F68F0F734}" destId="{03E7967D-6C10-4379-9B37-4F5A8CF4EED8}"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F7608388-5A1F-4FE9-96E5-520EA7B1F725}" srcId="{9AC77E87-FC4D-4F04-889B-73358514DC0D}" destId="{C2F0E5C9-2943-4A9B-872F-ECF6B159E9F4}" srcOrd="0" destOrd="0" parTransId="{8FBB852D-32B7-4273-9DE3-951F1CFE69EC}" sibTransId="{1A62CB6F-38D7-44F2-AFAB-0C4382E3DA24}"/>
    <dgm:cxn modelId="{6E1CE7C2-A87C-4E64-9245-7487AB728B9A}" type="presOf" srcId="{9AC77E87-FC4D-4F04-889B-73358514DC0D}" destId="{E38B2215-81DF-4D79-BB37-17C8C9F898E7}" srcOrd="0" destOrd="0" presId="urn:microsoft.com/office/officeart/2016/7/layout/HexagonTimeline"/>
    <dgm:cxn modelId="{277179CE-E2F5-4733-8D23-9E37CACB7B9E}" srcId="{08F627ED-A304-4697-8C44-18E45D3D2B1A}" destId="{5FC34D3A-C8D4-483C-8695-507470E74D50}" srcOrd="0" destOrd="0" parTransId="{9978A89C-C2F1-4241-807C-13619E6D6376}" sibTransId="{1DECF9F5-40C0-4379-BCCE-7BCAAD54807B}"/>
    <dgm:cxn modelId="{A0697AD9-4F1C-44DF-9F0B-484ED62574F5}" type="presOf" srcId="{5FC34D3A-C8D4-483C-8695-507470E74D50}" destId="{FC51A82C-7C01-41E7-95A1-E0F165353360}" srcOrd="0" destOrd="0" presId="urn:microsoft.com/office/officeart/2016/7/layout/HexagonTimeline"/>
    <dgm:cxn modelId="{0FA4B1F0-AB82-4E7C-A7D6-1F3D04E7F5EA}" type="presOf" srcId="{566C4A8F-CE66-4FF5-AF11-6C385F74A275}" destId="{8FF6E777-5355-42D5-ABB8-C0B081C37CDA}" srcOrd="0" destOrd="0" presId="urn:microsoft.com/office/officeart/2016/7/layout/HexagonTimeline"/>
    <dgm:cxn modelId="{5B0C5A64-640A-44DE-9231-55D8B9A431B8}" type="presParOf" srcId="{D6614DDC-66DE-4E26-A0E6-8B5D4F611437}" destId="{769CE8F7-0E21-46E4-8D2D-63A034E4D32A}" srcOrd="0" destOrd="0" presId="urn:microsoft.com/office/officeart/2016/7/layout/HexagonTimeline"/>
    <dgm:cxn modelId="{C97A35EB-F4F5-44C0-B2D0-19AF31DC2223}" type="presParOf" srcId="{769CE8F7-0E21-46E4-8D2D-63A034E4D32A}" destId="{FC51A82C-7C01-41E7-95A1-E0F165353360}" srcOrd="0" destOrd="0" presId="urn:microsoft.com/office/officeart/2016/7/layout/HexagonTimeline"/>
    <dgm:cxn modelId="{1BEB00C5-1AFC-46FC-849A-D490784DB52E}" type="presParOf" srcId="{769CE8F7-0E21-46E4-8D2D-63A034E4D32A}" destId="{03E7967D-6C10-4379-9B37-4F5A8CF4EED8}" srcOrd="1" destOrd="0" presId="urn:microsoft.com/office/officeart/2016/7/layout/HexagonTimeline"/>
    <dgm:cxn modelId="{498AAC8F-D211-4064-80B2-75359BE901E4}" type="presParOf" srcId="{769CE8F7-0E21-46E4-8D2D-63A034E4D32A}" destId="{52CF010F-1351-4148-8701-92F5768EC7DC}" srcOrd="2" destOrd="0" presId="urn:microsoft.com/office/officeart/2016/7/layout/HexagonTimeline"/>
    <dgm:cxn modelId="{F3FAB4D5-BB8E-491A-A343-49D331762E47}" type="presParOf" srcId="{769CE8F7-0E21-46E4-8D2D-63A034E4D32A}" destId="{62C4F6DC-B23C-4A1D-86BA-D1DEB98692E9}" srcOrd="3" destOrd="0" presId="urn:microsoft.com/office/officeart/2016/7/layout/HexagonTimeline"/>
    <dgm:cxn modelId="{2F93DD1C-5D61-4E63-ABD3-9D5E5D20D4D2}" type="presParOf" srcId="{769CE8F7-0E21-46E4-8D2D-63A034E4D32A}" destId="{151E949D-E2E2-482F-BBE3-8BC267057E7B}" srcOrd="4" destOrd="0" presId="urn:microsoft.com/office/officeart/2016/7/layout/HexagonTimeline"/>
    <dgm:cxn modelId="{7C0E3781-57A7-45F1-A9B7-AD7B29B66966}" type="presParOf" srcId="{D6614DDC-66DE-4E26-A0E6-8B5D4F611437}" destId="{4FB3A766-643A-4ACA-8E5D-2C95FFB87076}" srcOrd="1" destOrd="0" presId="urn:microsoft.com/office/officeart/2016/7/layout/HexagonTimeline"/>
    <dgm:cxn modelId="{E4F12275-7FF7-4E9B-B156-5D97B2B8C9A5}" type="presParOf" srcId="{D6614DDC-66DE-4E26-A0E6-8B5D4F611437}" destId="{CB50E65E-F1D4-461F-9094-0F0E20158CB0}" srcOrd="2" destOrd="0" presId="urn:microsoft.com/office/officeart/2016/7/layout/HexagonTimeline"/>
    <dgm:cxn modelId="{C472A663-EEC6-41D7-989F-9D936EE841A9}" type="presParOf" srcId="{CB50E65E-F1D4-461F-9094-0F0E20158CB0}" destId="{8FF6E777-5355-42D5-ABB8-C0B081C37CDA}" srcOrd="0" destOrd="0" presId="urn:microsoft.com/office/officeart/2016/7/layout/HexagonTimeline"/>
    <dgm:cxn modelId="{86ECA23D-8834-4E9D-A743-1817755BAD1D}" type="presParOf" srcId="{CB50E65E-F1D4-461F-9094-0F0E20158CB0}" destId="{A24C1B95-A3A0-439F-9BCE-492A81C83420}" srcOrd="1" destOrd="0" presId="urn:microsoft.com/office/officeart/2016/7/layout/HexagonTimeline"/>
    <dgm:cxn modelId="{35F75F52-E1C0-4BF3-8CB9-6C96C562EF9B}" type="presParOf" srcId="{CB50E65E-F1D4-461F-9094-0F0E20158CB0}" destId="{676A58DE-8448-4409-B3C2-FC75ADEBA2E9}" srcOrd="2" destOrd="0" presId="urn:microsoft.com/office/officeart/2016/7/layout/HexagonTimeline"/>
    <dgm:cxn modelId="{BA3A8A70-16C8-42B9-BDA1-26955B35EA91}" type="presParOf" srcId="{CB50E65E-F1D4-461F-9094-0F0E20158CB0}" destId="{A754290D-21F7-4768-B0D2-4C94B251CE02}" srcOrd="3" destOrd="0" presId="urn:microsoft.com/office/officeart/2016/7/layout/HexagonTimeline"/>
    <dgm:cxn modelId="{5F19FA97-E964-434D-A998-F8E107FA5568}" type="presParOf" srcId="{CB50E65E-F1D4-461F-9094-0F0E20158CB0}" destId="{274D3B21-840C-4198-AF38-0C967872AAAD}" srcOrd="4" destOrd="0" presId="urn:microsoft.com/office/officeart/2016/7/layout/HexagonTimeline"/>
    <dgm:cxn modelId="{FF776575-72F9-4D53-9170-26F826AE2AA3}" type="presParOf" srcId="{D6614DDC-66DE-4E26-A0E6-8B5D4F611437}" destId="{0FAFB67B-F943-4CCA-B040-E0CB6E7887D5}" srcOrd="3" destOrd="0" presId="urn:microsoft.com/office/officeart/2016/7/layout/HexagonTimeline"/>
    <dgm:cxn modelId="{A2FC9288-5AD0-464F-A27B-3C029EB82A78}" type="presParOf" srcId="{D6614DDC-66DE-4E26-A0E6-8B5D4F611437}" destId="{258D101A-CA89-4BD3-9BA0-F95214FF0550}" srcOrd="4" destOrd="0" presId="urn:microsoft.com/office/officeart/2016/7/layout/HexagonTimeline"/>
    <dgm:cxn modelId="{3E0287D5-85BD-4EA8-8360-16EA3B96ED89}" type="presParOf" srcId="{258D101A-CA89-4BD3-9BA0-F95214FF0550}" destId="{E38B2215-81DF-4D79-BB37-17C8C9F898E7}" srcOrd="0" destOrd="0" presId="urn:microsoft.com/office/officeart/2016/7/layout/HexagonTimeline"/>
    <dgm:cxn modelId="{7053D88C-9828-4A50-8590-4A4874885273}" type="presParOf" srcId="{258D101A-CA89-4BD3-9BA0-F95214FF0550}" destId="{2E1F219F-885D-437D-9D95-1C496EBAD119}" srcOrd="1" destOrd="0" presId="urn:microsoft.com/office/officeart/2016/7/layout/HexagonTimeline"/>
    <dgm:cxn modelId="{CD524EB0-8DDC-47BC-8050-14B4AE3DE867}" type="presParOf" srcId="{258D101A-CA89-4BD3-9BA0-F95214FF0550}" destId="{8801BA21-B732-43C2-BD4E-EED526CA614C}" srcOrd="2" destOrd="0" presId="urn:microsoft.com/office/officeart/2016/7/layout/HexagonTimeline"/>
    <dgm:cxn modelId="{7C871D98-1568-47DF-AD10-05B6D83FE291}" type="presParOf" srcId="{258D101A-CA89-4BD3-9BA0-F95214FF0550}" destId="{ED3C7052-C7D3-4A48-8DD7-C35F83E9E14D}" srcOrd="3" destOrd="0" presId="urn:microsoft.com/office/officeart/2016/7/layout/HexagonTimeline"/>
    <dgm:cxn modelId="{2B694A21-4ED9-4979-ACB7-DABE9ECD1399}" type="presParOf" srcId="{258D101A-CA89-4BD3-9BA0-F95214FF0550}" destId="{E1638529-5025-4BCE-9448-174A6B1F9AFC}"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1A82C-7C01-41E7-95A1-E0F165353360}">
      <dsp:nvSpPr>
        <dsp:cNvPr id="0" name=""/>
        <dsp:cNvSpPr/>
      </dsp:nvSpPr>
      <dsp:spPr>
        <a:xfrm>
          <a:off x="383645" y="1604214"/>
          <a:ext cx="1959839"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pt-br" sz="1100" kern="1200" dirty="0"/>
            <a:t>2014--2015-2016</a:t>
          </a:r>
        </a:p>
      </dsp:txBody>
      <dsp:txXfrm>
        <a:off x="383645" y="1604214"/>
        <a:ext cx="1872336" cy="437513"/>
      </dsp:txXfrm>
    </dsp:sp>
    <dsp:sp modelId="{03E7967D-6C10-4379-9B37-4F5A8CF4EED8}">
      <dsp:nvSpPr>
        <dsp:cNvPr id="0" name=""/>
        <dsp:cNvSpPr/>
      </dsp:nvSpPr>
      <dsp:spPr>
        <a:xfrm>
          <a:off x="2565" y="0"/>
          <a:ext cx="2721999"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b" anchorCtr="1">
          <a:noAutofit/>
        </a:bodyPr>
        <a:lstStyle/>
        <a:p>
          <a:pPr marL="0" lvl="0" indent="0" algn="just" defTabSz="488950" rtl="0">
            <a:lnSpc>
              <a:spcPct val="90000"/>
            </a:lnSpc>
            <a:spcBef>
              <a:spcPct val="0"/>
            </a:spcBef>
            <a:spcAft>
              <a:spcPct val="35000"/>
            </a:spcAft>
            <a:buNone/>
          </a:pPr>
          <a:r>
            <a:rPr lang="pt-BR" sz="1100" b="1" kern="1200" dirty="0">
              <a:solidFill>
                <a:srgbClr val="FF0000"/>
              </a:solidFill>
            </a:rPr>
            <a:t>ESQUETES</a:t>
          </a:r>
          <a:r>
            <a:rPr lang="pt-BR" sz="1100" b="1" kern="1200" baseline="0" dirty="0">
              <a:solidFill>
                <a:srgbClr val="FF0000"/>
              </a:solidFill>
            </a:rPr>
            <a:t> TEATRAIS: LADY E GARGA; ORFÃOS POR UM INSTANTE; ROMILEU E JUCAPETA; VIÚVA DE MARIDO VIVO E OS MENINOS</a:t>
          </a:r>
          <a:endParaRPr lang="pt-br" sz="1100" b="1" kern="1200" dirty="0">
            <a:solidFill>
              <a:srgbClr val="FF0000"/>
            </a:solidFill>
          </a:endParaRPr>
        </a:p>
      </dsp:txBody>
      <dsp:txXfrm>
        <a:off x="2565" y="0"/>
        <a:ext cx="2721999" cy="1166701"/>
      </dsp:txXfrm>
    </dsp:sp>
    <dsp:sp modelId="{4FB3A766-643A-4ACA-8E5D-2C95FFB87076}">
      <dsp:nvSpPr>
        <dsp:cNvPr id="0" name=""/>
        <dsp:cNvSpPr/>
      </dsp:nvSpPr>
      <dsp:spPr>
        <a:xfrm>
          <a:off x="2343485" y="1822971"/>
          <a:ext cx="562720" cy="0"/>
        </a:xfrm>
        <a:custGeom>
          <a:avLst/>
          <a:gdLst/>
          <a:ahLst/>
          <a:cxnLst/>
          <a:rect l="0" t="0" r="0" b="0"/>
          <a:pathLst>
            <a:path>
              <a:moveTo>
                <a:pt x="0" y="0"/>
              </a:moveTo>
              <a:lnTo>
                <a:pt x="562720"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F010F-1351-4148-8701-92F5768EC7DC}">
      <dsp:nvSpPr>
        <dsp:cNvPr id="0" name=""/>
        <dsp:cNvSpPr/>
      </dsp:nvSpPr>
      <dsp:spPr>
        <a:xfrm>
          <a:off x="1363565"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2C4F6DC-B23C-4A1D-86BA-D1DEB98692E9}">
      <dsp:nvSpPr>
        <dsp:cNvPr id="0" name=""/>
        <dsp:cNvSpPr/>
      </dsp:nvSpPr>
      <dsp:spPr>
        <a:xfrm>
          <a:off x="1287074" y="1166701"/>
          <a:ext cx="152982"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F6E777-5355-42D5-ABB8-C0B081C37CDA}">
      <dsp:nvSpPr>
        <dsp:cNvPr id="0" name=""/>
        <dsp:cNvSpPr/>
      </dsp:nvSpPr>
      <dsp:spPr>
        <a:xfrm>
          <a:off x="2906205" y="1604214"/>
          <a:ext cx="934151" cy="43751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pt-BR" sz="1100" kern="1200" dirty="0"/>
            <a:t>2017-2018-2019</a:t>
          </a:r>
          <a:endParaRPr lang="pt-br" sz="1100" kern="1200" dirty="0"/>
        </a:p>
      </dsp:txBody>
      <dsp:txXfrm>
        <a:off x="3042386" y="1667995"/>
        <a:ext cx="661789" cy="309951"/>
      </dsp:txXfrm>
    </dsp:sp>
    <dsp:sp modelId="{A24C1B95-A3A0-439F-9BCE-492A81C83420}">
      <dsp:nvSpPr>
        <dsp:cNvPr id="0" name=""/>
        <dsp:cNvSpPr/>
      </dsp:nvSpPr>
      <dsp:spPr>
        <a:xfrm>
          <a:off x="2724565" y="2479240"/>
          <a:ext cx="1297431" cy="1166701"/>
        </a:xfrm>
        <a:prstGeom prst="rect">
          <a:avLst/>
        </a:prstGeom>
        <a:noFill/>
        <a:ln>
          <a:noFill/>
        </a:ln>
        <a:effectLst/>
      </dsp:spPr>
      <dsp:style>
        <a:lnRef idx="0">
          <a:scrgbClr r="0" g="0" b="0"/>
        </a:lnRef>
        <a:fillRef idx="0">
          <a:scrgbClr r="0" g="0" b="0"/>
        </a:fillRef>
        <a:effectRef idx="0">
          <a:scrgbClr r="0" g="0" b="0"/>
        </a:effectRef>
        <a:fontRef idx="minor"/>
      </dsp:style>
    </dsp:sp>
    <dsp:sp modelId="{0FAFB67B-F943-4CCA-B040-E0CB6E7887D5}">
      <dsp:nvSpPr>
        <dsp:cNvPr id="0" name=""/>
        <dsp:cNvSpPr/>
      </dsp:nvSpPr>
      <dsp:spPr>
        <a:xfrm>
          <a:off x="3840356" y="1822971"/>
          <a:ext cx="558782" cy="0"/>
        </a:xfrm>
        <a:custGeom>
          <a:avLst/>
          <a:gdLst/>
          <a:ahLst/>
          <a:cxnLst/>
          <a:rect l="0" t="0" r="0" b="0"/>
          <a:pathLst>
            <a:path>
              <a:moveTo>
                <a:pt x="0" y="0"/>
              </a:moveTo>
              <a:lnTo>
                <a:pt x="558782"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6A58DE-8448-4409-B3C2-FC75ADEBA2E9}">
      <dsp:nvSpPr>
        <dsp:cNvPr id="0" name=""/>
        <dsp:cNvSpPr/>
      </dsp:nvSpPr>
      <dsp:spPr>
        <a:xfrm>
          <a:off x="3373281" y="2041727"/>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A754290D-21F7-4768-B0D2-4C94B251CE02}">
      <dsp:nvSpPr>
        <dsp:cNvPr id="0" name=""/>
        <dsp:cNvSpPr/>
      </dsp:nvSpPr>
      <dsp:spPr>
        <a:xfrm>
          <a:off x="3336821" y="240632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rot="10800000">
          <a:off x="4399139" y="1604214"/>
          <a:ext cx="1939587"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pt-br" sz="1100" kern="1200" dirty="0"/>
            <a:t>2020</a:t>
          </a:r>
        </a:p>
      </dsp:txBody>
      <dsp:txXfrm rot="10800000">
        <a:off x="4486642" y="1604214"/>
        <a:ext cx="1852084" cy="437513"/>
      </dsp:txXfrm>
    </dsp:sp>
    <dsp:sp modelId="{2E1F219F-885D-437D-9D95-1C496EBAD119}">
      <dsp:nvSpPr>
        <dsp:cNvPr id="0" name=""/>
        <dsp:cNvSpPr/>
      </dsp:nvSpPr>
      <dsp:spPr>
        <a:xfrm>
          <a:off x="4021997" y="0"/>
          <a:ext cx="2693870"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b" anchorCtr="1">
          <a:noAutofit/>
        </a:bodyPr>
        <a:lstStyle/>
        <a:p>
          <a:pPr marL="0" lvl="0" indent="0" algn="ctr" defTabSz="488950" rtl="0">
            <a:lnSpc>
              <a:spcPct val="90000"/>
            </a:lnSpc>
            <a:spcBef>
              <a:spcPct val="0"/>
            </a:spcBef>
            <a:spcAft>
              <a:spcPct val="35000"/>
            </a:spcAft>
            <a:buNone/>
          </a:pPr>
          <a:r>
            <a:rPr lang="pt-BR" sz="1100" b="1" kern="1200" dirty="0"/>
            <a:t>PEÇAS TEATRAIS: A DAMA E O VAGABUNDO E A CASA DE BERNARDA ALBA</a:t>
          </a:r>
          <a:endParaRPr lang="pt-br" sz="1100" b="1" kern="1200" dirty="0"/>
        </a:p>
      </dsp:txBody>
      <dsp:txXfrm>
        <a:off x="4021997" y="0"/>
        <a:ext cx="2693870" cy="1166701"/>
      </dsp:txXfrm>
    </dsp:sp>
    <dsp:sp modelId="{8801BA21-B732-43C2-BD4E-EED526CA614C}">
      <dsp:nvSpPr>
        <dsp:cNvPr id="0" name=""/>
        <dsp:cNvSpPr/>
      </dsp:nvSpPr>
      <dsp:spPr>
        <a:xfrm>
          <a:off x="5368932"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5293231" y="1166701"/>
          <a:ext cx="151402"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1A56B8B-90F6-41EC-AC37-F033ED2A57FF}" type="datetime1">
              <a:rPr lang="pt-BR" smtClean="0"/>
              <a:t>05/04/2020</a:t>
            </a:fld>
            <a:endParaRPr lang="en-US"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‹nº›</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BA983AA-2481-4371-917C-6457CA055053}" type="datetime1">
              <a:rPr lang="pt-BR" smtClean="0"/>
              <a:t>05/04/2020</a:t>
            </a:fld>
            <a:endParaRPr lang="en-US"/>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a:t>Clique para editar o texto Mestre</a:t>
            </a:r>
            <a:endParaRPr lang="en-US"/>
          </a:p>
          <a:p>
            <a:pPr lvl="1" rtl="0"/>
            <a:r>
              <a:rPr lang="pt-br"/>
              <a:t>Segundo nível</a:t>
            </a:r>
          </a:p>
          <a:p>
            <a:pPr lvl="2" rtl="0"/>
            <a:r>
              <a:rPr lang="pt-br"/>
              <a:t>Terceiro nível</a:t>
            </a:r>
          </a:p>
          <a:p>
            <a:pPr lvl="3" rtl="0"/>
            <a:r>
              <a:rPr lang="pt-br"/>
              <a:t>Quarto nível</a:t>
            </a:r>
          </a:p>
          <a:p>
            <a:pPr lvl="4" rtl="0"/>
            <a:r>
              <a:rPr lang="pt-br"/>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‹nº›</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tângulo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tângulo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tângulo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o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Conector Reto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ítulo 1"/>
          <p:cNvSpPr>
            <a:spLocks noGrp="1"/>
          </p:cNvSpPr>
          <p:nvPr>
            <p:ph type="ctrTitle"/>
          </p:nvPr>
        </p:nvSpPr>
        <p:spPr>
          <a:xfrm>
            <a:off x="1629103" y="2244830"/>
            <a:ext cx="8933796" cy="2437232"/>
          </a:xfrm>
        </p:spPr>
        <p:txBody>
          <a:bodyPr tIns="45720" bIns="45720" rtlCol="0" anchor="ctr">
            <a:noAutofit/>
          </a:bodyPr>
          <a:lstStyle>
            <a:lvl1pPr algn="ctr">
              <a:lnSpc>
                <a:spcPct val="83000"/>
              </a:lnSpc>
              <a:defRPr lang="en-US" sz="6400" b="0" kern="1200" cap="all" spc="-100" baseline="0" dirty="0">
                <a:solidFill>
                  <a:schemeClr val="tx1">
                    <a:lumMod val="85000"/>
                    <a:lumOff val="15000"/>
                  </a:schemeClr>
                </a:solidFill>
                <a:effectLst/>
                <a:latin typeface="+mj-lt"/>
                <a:ea typeface="+mn-ea"/>
                <a:cs typeface="+mn-cs"/>
              </a:defRPr>
            </a:lvl1pPr>
          </a:lstStyle>
          <a:p>
            <a:pPr rtl="0"/>
            <a:r>
              <a:rPr lang="pt-BR"/>
              <a:t>Clique para editar o título Mestre</a:t>
            </a:r>
            <a:endParaRPr lang="en-US" dirty="0"/>
          </a:p>
        </p:txBody>
      </p:sp>
      <p:sp>
        <p:nvSpPr>
          <p:cNvPr id="3" name="Subtítulo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a:t>Clique para editar o estilo do subtítulo Mestre</a:t>
            </a:r>
            <a:endParaRPr lang="en-US" dirty="0"/>
          </a:p>
        </p:txBody>
      </p:sp>
      <p:sp>
        <p:nvSpPr>
          <p:cNvPr id="20" name="Espaço Reservado para Data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A97FF641-F313-4AD0-BA92-8145B9101A50}" type="datetime1">
              <a:rPr lang="pt-BR" smtClean="0"/>
              <a:t>05/04/2020</a:t>
            </a:fld>
            <a:endParaRPr lang="en-US" dirty="0"/>
          </a:p>
        </p:txBody>
      </p:sp>
      <p:sp>
        <p:nvSpPr>
          <p:cNvPr id="21" name="Espaço Reservado para Rodapé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Espaço reservado para o número do slide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lang="en-US" dirty="0"/>
          </a:p>
        </p:txBody>
      </p:sp>
      <p:sp>
        <p:nvSpPr>
          <p:cNvPr id="3" name="Espaço reservado para texto vertical 2"/>
          <p:cNvSpPr>
            <a:spLocks noGrp="1"/>
          </p:cNvSpPr>
          <p:nvPr>
            <p:ph type="body" orient="vert" idx="1"/>
          </p:nvPr>
        </p:nvSpPr>
        <p:spPr/>
        <p:txBody>
          <a:bodyPr vert="eaVert"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9D288EE4-F830-4159-BFF9-E721BA7AE0AB}" type="datetime1">
              <a:rPr lang="pt-BR" smtClean="0"/>
              <a:t>05/04/2020</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991600" y="762000"/>
            <a:ext cx="2362200" cy="5257800"/>
          </a:xfrm>
        </p:spPr>
        <p:txBody>
          <a:bodyPr vert="eaVert" rtlCol="0"/>
          <a:lstStyle/>
          <a:p>
            <a:pPr rtl="0"/>
            <a:r>
              <a:rPr lang="pt-BR"/>
              <a:t>Clique para editar o título Mestre</a:t>
            </a:r>
            <a:endParaRPr lang="en-US" dirty="0"/>
          </a:p>
        </p:txBody>
      </p:sp>
      <p:sp>
        <p:nvSpPr>
          <p:cNvPr id="3" name="Espaço reservado para texto vertical 2"/>
          <p:cNvSpPr>
            <a:spLocks noGrp="1"/>
          </p:cNvSpPr>
          <p:nvPr>
            <p:ph type="body" orient="vert" idx="1"/>
          </p:nvPr>
        </p:nvSpPr>
        <p:spPr>
          <a:xfrm>
            <a:off x="838200" y="762000"/>
            <a:ext cx="8077200" cy="5257800"/>
          </a:xfrm>
        </p:spPr>
        <p:txBody>
          <a:bodyPr vert="eaVert"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006B8899-C6DA-43D3-8986-CFC20CD4B104}" type="datetime1">
              <a:rPr lang="pt-BR" smtClean="0"/>
              <a:t>05/04/2020</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lang="en-US" dirty="0"/>
          </a:p>
        </p:txBody>
      </p:sp>
      <p:sp>
        <p:nvSpPr>
          <p:cNvPr id="3" name="Espaço reservado para conteúdo 2"/>
          <p:cNvSpPr>
            <a:spLocks noGrp="1"/>
          </p:cNvSpPr>
          <p:nvPr>
            <p:ph idx="1"/>
          </p:nvPr>
        </p:nvSpPr>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B6E62EC5-0DC6-4A78-BB05-D67BCA50AA36}" type="datetime1">
              <a:rPr lang="pt-BR" smtClean="0"/>
              <a:t>05/04/2020</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5" name="Retângulo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tângulo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tângulo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tângulo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629156" y="2275165"/>
            <a:ext cx="8933688" cy="2406895"/>
          </a:xfrm>
        </p:spPr>
        <p:txBody>
          <a:bodyPr rtlCol="0" anchor="ctr">
            <a:noAutofit/>
          </a:bodyPr>
          <a:lstStyle>
            <a:lvl1pPr algn="ctr">
              <a:lnSpc>
                <a:spcPct val="83000"/>
              </a:lnSpc>
              <a:defRPr lang="en-US" sz="6400" kern="1200" cap="all" spc="-100" baseline="0" dirty="0">
                <a:solidFill>
                  <a:schemeClr val="tx1">
                    <a:lumMod val="85000"/>
                    <a:lumOff val="15000"/>
                  </a:schemeClr>
                </a:solidFill>
                <a:effectLst/>
                <a:latin typeface="+mj-lt"/>
                <a:ea typeface="+mn-ea"/>
                <a:cs typeface="+mn-cs"/>
              </a:defRPr>
            </a:lvl1pPr>
          </a:lstStyle>
          <a:p>
            <a:pPr rtl="0"/>
            <a:r>
              <a:rPr lang="pt-BR"/>
              <a:t>Clique para editar o título Mestre</a:t>
            </a:r>
            <a:endParaRPr lang="en-US" dirty="0"/>
          </a:p>
        </p:txBody>
      </p:sp>
      <p:grpSp>
        <p:nvGrpSpPr>
          <p:cNvPr id="16" name="Grupo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Conector Reto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Espaço reservado para texto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a:t>Clique para editar os estilos de texto Mestres</a:t>
            </a:r>
          </a:p>
        </p:txBody>
      </p:sp>
      <p:sp>
        <p:nvSpPr>
          <p:cNvPr id="4" name="Espaço Reservado para Data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0D1A4693-2F41-43D3-BCDB-D5059F2986DB}" type="datetime1">
              <a:rPr lang="pt-BR" smtClean="0"/>
              <a:t>05/04/2020</a:t>
            </a:fld>
            <a:endParaRPr lang="en-US" dirty="0"/>
          </a:p>
        </p:txBody>
      </p:sp>
      <p:sp>
        <p:nvSpPr>
          <p:cNvPr id="5" name="Espaço Reservado para Rodapé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Espaço Reservado para o Número do Slide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8" name="Título 7"/>
          <p:cNvSpPr>
            <a:spLocks noGrp="1"/>
          </p:cNvSpPr>
          <p:nvPr>
            <p:ph type="title"/>
          </p:nvPr>
        </p:nvSpPr>
        <p:spPr/>
        <p:txBody>
          <a:bodyPr rtlCol="0"/>
          <a:lstStyle/>
          <a:p>
            <a:pPr rtl="0"/>
            <a:r>
              <a:rPr lang="pt-BR"/>
              <a:t>Clique para editar o título Mestre</a:t>
            </a:r>
            <a:endParaRPr lang="en-US" dirty="0"/>
          </a:p>
        </p:txBody>
      </p:sp>
      <p:sp>
        <p:nvSpPr>
          <p:cNvPr id="3" name="Espaço reservado para conteúdo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conteúdo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5" name="Espaço Reservado para Data 4"/>
          <p:cNvSpPr>
            <a:spLocks noGrp="1"/>
          </p:cNvSpPr>
          <p:nvPr>
            <p:ph type="dt" sz="half" idx="10"/>
          </p:nvPr>
        </p:nvSpPr>
        <p:spPr/>
        <p:txBody>
          <a:bodyPr rtlCol="0"/>
          <a:lstStyle/>
          <a:p>
            <a:pPr rtl="0"/>
            <a:fld id="{5BBB8AB2-DE16-44F3-8F59-40B18FC602F6}" type="datetime1">
              <a:rPr lang="pt-BR" smtClean="0"/>
              <a:t>05/04/2020</a:t>
            </a:fld>
            <a:endParaRPr lang="en-US"/>
          </a:p>
        </p:txBody>
      </p:sp>
      <p:sp>
        <p:nvSpPr>
          <p:cNvPr id="6" name="Espaço Reservado para Rodapé 5"/>
          <p:cNvSpPr>
            <a:spLocks noGrp="1"/>
          </p:cNvSpPr>
          <p:nvPr>
            <p:ph type="ftr" sz="quarter" idx="11"/>
          </p:nvPr>
        </p:nvSpPr>
        <p:spPr/>
        <p:txBody>
          <a:bodyPr rtlCol="0"/>
          <a:lstStyle/>
          <a:p>
            <a:pPr rtl="0"/>
            <a:endParaRPr lang="en-US"/>
          </a:p>
        </p:txBody>
      </p:sp>
      <p:sp>
        <p:nvSpPr>
          <p:cNvPr id="7" name="Espaço Reservado para o Número do Slide 6"/>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lang="en-US" dirty="0"/>
          </a:p>
        </p:txBody>
      </p:sp>
      <p:sp>
        <p:nvSpPr>
          <p:cNvPr id="3" name="Espaço reservado para texto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4" name="Espaço reservado para conteúdo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a:p>
        </p:txBody>
      </p:sp>
      <p:sp>
        <p:nvSpPr>
          <p:cNvPr id="5" name="Espaço reservado para texto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6" name="Espaço reservado para conteúdo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a:p>
        </p:txBody>
      </p:sp>
      <p:sp>
        <p:nvSpPr>
          <p:cNvPr id="7" name="Espaço Reservado para Data 6"/>
          <p:cNvSpPr>
            <a:spLocks noGrp="1"/>
          </p:cNvSpPr>
          <p:nvPr>
            <p:ph type="dt" sz="half" idx="10"/>
          </p:nvPr>
        </p:nvSpPr>
        <p:spPr/>
        <p:txBody>
          <a:bodyPr rtlCol="0"/>
          <a:lstStyle/>
          <a:p>
            <a:pPr rtl="0"/>
            <a:fld id="{5ACA5D35-0539-48FA-A753-0871E1ECAF0D}" type="datetime1">
              <a:rPr lang="pt-BR" smtClean="0"/>
              <a:t>05/04/2020</a:t>
            </a:fld>
            <a:endParaRPr lang="en-US"/>
          </a:p>
        </p:txBody>
      </p:sp>
      <p:sp>
        <p:nvSpPr>
          <p:cNvPr id="8" name="Espaço Reservado para Rodapé 7"/>
          <p:cNvSpPr>
            <a:spLocks noGrp="1"/>
          </p:cNvSpPr>
          <p:nvPr>
            <p:ph type="ftr" sz="quarter" idx="11"/>
          </p:nvPr>
        </p:nvSpPr>
        <p:spPr/>
        <p:txBody>
          <a:bodyPr rtlCol="0"/>
          <a:lstStyle/>
          <a:p>
            <a:pPr rtl="0"/>
            <a:endParaRPr lang="en-US"/>
          </a:p>
        </p:txBody>
      </p:sp>
      <p:sp>
        <p:nvSpPr>
          <p:cNvPr id="9" name="Espaço Reservado para o Número do Slide 8"/>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lang="en-US" dirty="0"/>
          </a:p>
        </p:txBody>
      </p:sp>
      <p:sp>
        <p:nvSpPr>
          <p:cNvPr id="3" name="Espaço Reservado para Data 2"/>
          <p:cNvSpPr>
            <a:spLocks noGrp="1"/>
          </p:cNvSpPr>
          <p:nvPr>
            <p:ph type="dt" sz="half" idx="10"/>
          </p:nvPr>
        </p:nvSpPr>
        <p:spPr/>
        <p:txBody>
          <a:bodyPr rtlCol="0"/>
          <a:lstStyle/>
          <a:p>
            <a:pPr rtl="0"/>
            <a:fld id="{5BA371F0-AB78-4B7A-B042-3B5D124F9CC4}" type="datetime1">
              <a:rPr lang="pt-BR" smtClean="0"/>
              <a:t>05/04/2020</a:t>
            </a:fld>
            <a:endParaRPr lang="en-US"/>
          </a:p>
        </p:txBody>
      </p:sp>
      <p:sp>
        <p:nvSpPr>
          <p:cNvPr id="4" name="Espaço Reservado para Rodapé 3"/>
          <p:cNvSpPr>
            <a:spLocks noGrp="1"/>
          </p:cNvSpPr>
          <p:nvPr>
            <p:ph type="ftr" sz="quarter" idx="11"/>
          </p:nvPr>
        </p:nvSpPr>
        <p:spPr/>
        <p:txBody>
          <a:bodyPr rtlCol="0"/>
          <a:lstStyle/>
          <a:p>
            <a:pPr rtl="0"/>
            <a:endParaRPr lang="en-US"/>
          </a:p>
        </p:txBody>
      </p:sp>
      <p:sp>
        <p:nvSpPr>
          <p:cNvPr id="5" name="Espaço Reservado para o Número do Slide 4"/>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C3E59013-4240-4BCB-9D6D-0402FB62C003}" type="datetime1">
              <a:rPr lang="pt-BR" smtClean="0"/>
              <a:t>05/04/2020</a:t>
            </a:fld>
            <a:endParaRPr lang="en-US"/>
          </a:p>
        </p:txBody>
      </p:sp>
      <p:sp>
        <p:nvSpPr>
          <p:cNvPr id="3" name="Espaço Reservado para Rodapé 2"/>
          <p:cNvSpPr>
            <a:spLocks noGrp="1"/>
          </p:cNvSpPr>
          <p:nvPr>
            <p:ph type="ftr" sz="quarter" idx="11"/>
          </p:nvPr>
        </p:nvSpPr>
        <p:spPr/>
        <p:txBody>
          <a:bodyPr rtlCol="0"/>
          <a:lstStyle/>
          <a:p>
            <a:pPr rtl="0"/>
            <a:endParaRPr lang="en-US"/>
          </a:p>
        </p:txBody>
      </p:sp>
      <p:sp>
        <p:nvSpPr>
          <p:cNvPr id="4" name="Espaço reservado para o número do slide 3"/>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tângulo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pt-BR"/>
              <a:t>Clique para editar o título Mestre</a:t>
            </a:r>
            <a:endParaRPr lang="en-US" dirty="0"/>
          </a:p>
        </p:txBody>
      </p:sp>
      <p:sp>
        <p:nvSpPr>
          <p:cNvPr id="3" name="Espaço reservado para conteúdo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texto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a:t>Clique para editar os estilos de texto Mestres</a:t>
            </a:r>
          </a:p>
        </p:txBody>
      </p:sp>
      <p:sp>
        <p:nvSpPr>
          <p:cNvPr id="8" name="Espaço Reservado para Data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590243F5-F020-403B-84E8-3610E6C6CB4F}" type="datetime1">
              <a:rPr lang="pt-BR" smtClean="0"/>
              <a:t>05/04/2020</a:t>
            </a:fld>
            <a:endParaRPr lang="en-US"/>
          </a:p>
        </p:txBody>
      </p:sp>
      <p:sp>
        <p:nvSpPr>
          <p:cNvPr id="9" name="Espaço Reservado para Rodapé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Espaço Reservado para o Número do Slide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imagem 2"/>
          <p:cNvSpPr>
            <a:spLocks noGrp="1" noChangeAspect="1"/>
          </p:cNvSpPr>
          <p:nvPr>
            <p:ph type="pic" idx="1" hasCustomPrompt="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dirty="0"/>
              <a:t>Clique no ícone para adicionar uma imagem</a:t>
            </a:r>
            <a:endParaRPr lang="en-US" dirty="0"/>
          </a:p>
        </p:txBody>
      </p:sp>
      <p:sp>
        <p:nvSpPr>
          <p:cNvPr id="5" name="Espaço Reservado para Data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5D7AD476-FCE1-4F4C-AFD1-546A99681531}" type="datetime1">
              <a:rPr lang="pt-BR" smtClean="0"/>
              <a:t>05/04/2020</a:t>
            </a:fld>
            <a:endParaRPr lang="en-US" dirty="0"/>
          </a:p>
        </p:txBody>
      </p:sp>
      <p:sp>
        <p:nvSpPr>
          <p:cNvPr id="6" name="Espaço Reservado para Rodapé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Espaço Reservado para o Número do Slide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‹nº›</a:t>
            </a:fld>
            <a:endParaRPr lang="en-US"/>
          </a:p>
        </p:txBody>
      </p:sp>
      <p:sp>
        <p:nvSpPr>
          <p:cNvPr id="12" name="Retângulo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pt-BR"/>
              <a:t>Clique para editar o título Mestre</a:t>
            </a:r>
            <a:endParaRPr lang="en-US" dirty="0"/>
          </a:p>
        </p:txBody>
      </p:sp>
      <p:sp>
        <p:nvSpPr>
          <p:cNvPr id="4" name="Espaço reservado para texto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a:t>Clique para editar os estilos de texto Mestres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tângulo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tângulo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tângulo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Espaço reservado para título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pt-br"/>
              <a:t>Clique para editar o estilo de título Mestre</a:t>
            </a:r>
            <a:endParaRPr lang="en-US" dirty="0"/>
          </a:p>
        </p:txBody>
      </p:sp>
      <p:sp>
        <p:nvSpPr>
          <p:cNvPr id="3" name="Espaço reservado para texto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2643713A-F4DD-4FBD-9DD6-C5B4A339B115}" type="datetime1">
              <a:rPr lang="pt-BR" smtClean="0"/>
              <a:t>05/04/2020</a:t>
            </a:fld>
            <a:endParaRPr lang="en-US" dirty="0"/>
          </a:p>
        </p:txBody>
      </p:sp>
      <p:sp>
        <p:nvSpPr>
          <p:cNvPr id="5" name="Espaço Reservado para Rodapé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Espaço Reservado para o Número do Slide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hyperlink" Target="https://www.instagram.com/explore/tags/teatrouniversitario/" TargetMode="External"/><Relationship Id="rId3" Type="http://schemas.openxmlformats.org/officeDocument/2006/relationships/hyperlink" Target="mailto:espectrosciateatraldepesquisa@gmail.com" TargetMode="External"/><Relationship Id="rId7" Type="http://schemas.openxmlformats.org/officeDocument/2006/relationships/hyperlink" Target="https://www.instagram.com/explore/tags/fecta/" TargetMode="External"/><Relationship Id="rId2" Type="http://schemas.openxmlformats.org/officeDocument/2006/relationships/hyperlink" Target="mailto:ciadhimahideteatro@gmail.com" TargetMode="External"/><Relationship Id="rId1" Type="http://schemas.openxmlformats.org/officeDocument/2006/relationships/slideLayout" Target="../slideLayouts/slideLayout2.xml"/><Relationship Id="rId6" Type="http://schemas.openxmlformats.org/officeDocument/2006/relationships/hyperlink" Target="https://www.instagram.com/explore/tags/casadacomediacearense/" TargetMode="External"/><Relationship Id="rId5" Type="http://schemas.openxmlformats.org/officeDocument/2006/relationships/hyperlink" Target="https://www.instagram.com/espectrociateatraldep/" TargetMode="External"/><Relationship Id="rId10" Type="http://schemas.openxmlformats.org/officeDocument/2006/relationships/image" Target="../media/image14.jpg"/><Relationship Id="rId4" Type="http://schemas.openxmlformats.org/officeDocument/2006/relationships/hyperlink" Target="https://www.instagram.com/ciadhimahi/" TargetMode="External"/><Relationship Id="rId9" Type="http://schemas.openxmlformats.org/officeDocument/2006/relationships/hyperlink" Target="https://www.instagram.com/p/B5LSRlFFY45/"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m 4" descr="Uma imagem contendo malha, mesa, vermelha, coberta&#10;&#10;Descrição gerada automaticament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tângulo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tângulo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ítulo 1">
            <a:extLst>
              <a:ext uri="{FF2B5EF4-FFF2-40B4-BE49-F238E27FC236}">
                <a16:creationId xmlns:a16="http://schemas.microsoft.com/office/drawing/2014/main" id="{18C3B467-088C-4F3D-A9A7-105C4E1E20CD}"/>
              </a:ext>
            </a:extLst>
          </p:cNvPr>
          <p:cNvSpPr>
            <a:spLocks noGrp="1"/>
          </p:cNvSpPr>
          <p:nvPr>
            <p:ph type="ctrTitle"/>
          </p:nvPr>
        </p:nvSpPr>
        <p:spPr>
          <a:xfrm>
            <a:off x="1276055" y="2359640"/>
            <a:ext cx="4775075" cy="1630906"/>
          </a:xfrm>
        </p:spPr>
        <p:txBody>
          <a:bodyPr rtlCol="0">
            <a:normAutofit/>
          </a:bodyPr>
          <a:lstStyle/>
          <a:p>
            <a:pPr rtl="0"/>
            <a:r>
              <a:rPr lang="pt-BR" sz="4400" b="1" dirty="0">
                <a:solidFill>
                  <a:schemeClr val="tx1"/>
                </a:solidFill>
              </a:rPr>
              <a:t>G</a:t>
            </a:r>
            <a:r>
              <a:rPr lang="pt-br" sz="4400" b="1" dirty="0">
                <a:solidFill>
                  <a:schemeClr val="tx1"/>
                </a:solidFill>
              </a:rPr>
              <a:t>rupo </a:t>
            </a:r>
            <a:r>
              <a:rPr lang="pt-br" sz="4400" b="1" dirty="0" err="1">
                <a:solidFill>
                  <a:schemeClr val="tx1"/>
                </a:solidFill>
              </a:rPr>
              <a:t>dhimahi</a:t>
            </a:r>
            <a:r>
              <a:rPr lang="pt-br" sz="4400" b="1" dirty="0">
                <a:solidFill>
                  <a:schemeClr val="tx1"/>
                </a:solidFill>
              </a:rPr>
              <a:t> de teatro</a:t>
            </a:r>
          </a:p>
        </p:txBody>
      </p:sp>
      <p:sp>
        <p:nvSpPr>
          <p:cNvPr id="3" name="Subtítulo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rtlCol="0">
            <a:normAutofit fontScale="92500" lnSpcReduction="20000"/>
          </a:bodyPr>
          <a:lstStyle/>
          <a:p>
            <a:pPr rtl="0"/>
            <a:r>
              <a:rPr lang="pt-BR" b="1" dirty="0">
                <a:solidFill>
                  <a:schemeClr val="tx1"/>
                </a:solidFill>
              </a:rPr>
              <a:t>TRAGETÓRIA DO GRUPO CRIADO EM 2014</a:t>
            </a:r>
            <a:endParaRPr lang="pt-br" b="1" dirty="0">
              <a:solidFill>
                <a:schemeClr val="tx1"/>
              </a:solidFill>
            </a:endParaRP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Data 2">
            <a:extLst>
              <a:ext uri="{FF2B5EF4-FFF2-40B4-BE49-F238E27FC236}">
                <a16:creationId xmlns:a16="http://schemas.microsoft.com/office/drawing/2014/main" id="{A8F94C29-A03E-4241-8018-C8E23FB03B1F}"/>
              </a:ext>
            </a:extLst>
          </p:cNvPr>
          <p:cNvSpPr>
            <a:spLocks noGrp="1"/>
          </p:cNvSpPr>
          <p:nvPr>
            <p:ph type="dt" sz="half" idx="10"/>
          </p:nvPr>
        </p:nvSpPr>
        <p:spPr/>
        <p:txBody>
          <a:bodyPr/>
          <a:lstStyle/>
          <a:p>
            <a:pPr rtl="0"/>
            <a:fld id="{5D7AD476-FCE1-4F4C-AFD1-546A99681531}" type="datetime1">
              <a:rPr lang="pt-BR" smtClean="0"/>
              <a:t>05/04/2020</a:t>
            </a:fld>
            <a:endParaRPr lang="en-US" dirty="0"/>
          </a:p>
        </p:txBody>
      </p:sp>
      <p:sp>
        <p:nvSpPr>
          <p:cNvPr id="4" name="Título 3">
            <a:extLst>
              <a:ext uri="{FF2B5EF4-FFF2-40B4-BE49-F238E27FC236}">
                <a16:creationId xmlns:a16="http://schemas.microsoft.com/office/drawing/2014/main" id="{DEF097D3-2CF1-48ED-849B-E0FACD713924}"/>
              </a:ext>
            </a:extLst>
          </p:cNvPr>
          <p:cNvSpPr>
            <a:spLocks noGrp="1"/>
          </p:cNvSpPr>
          <p:nvPr>
            <p:ph type="title"/>
          </p:nvPr>
        </p:nvSpPr>
        <p:spPr/>
        <p:txBody>
          <a:bodyPr/>
          <a:lstStyle/>
          <a:p>
            <a:r>
              <a:rPr lang="pt-BR" b="1" dirty="0"/>
              <a:t>GRUPO DHIMAHI DE TEATRO</a:t>
            </a:r>
            <a:endParaRPr lang="pt-BR" dirty="0"/>
          </a:p>
        </p:txBody>
      </p:sp>
      <p:sp>
        <p:nvSpPr>
          <p:cNvPr id="5" name="Espaço Reservado para Texto 4">
            <a:extLst>
              <a:ext uri="{FF2B5EF4-FFF2-40B4-BE49-F238E27FC236}">
                <a16:creationId xmlns:a16="http://schemas.microsoft.com/office/drawing/2014/main" id="{70B9FEA3-C01C-45A0-9FC1-348385AB0312}"/>
              </a:ext>
            </a:extLst>
          </p:cNvPr>
          <p:cNvSpPr>
            <a:spLocks noGrp="1"/>
          </p:cNvSpPr>
          <p:nvPr>
            <p:ph type="body" sz="half" idx="2"/>
          </p:nvPr>
        </p:nvSpPr>
        <p:spPr>
          <a:xfrm>
            <a:off x="8366078" y="2386584"/>
            <a:ext cx="3255946" cy="4014216"/>
          </a:xfrm>
        </p:spPr>
        <p:txBody>
          <a:bodyPr>
            <a:normAutofit fontScale="85000" lnSpcReduction="10000"/>
          </a:bodyPr>
          <a:lstStyle/>
          <a:p>
            <a:pPr algn="just"/>
            <a:r>
              <a:rPr lang="pt-BR" dirty="0"/>
              <a:t>Em setembro de 2018 encenou o esquete “Os Meninos” de Moreira Campos, como parte integrante da palestra “Revisitando a questão social em alguns contos de Moreira Campos”, realizada por Luiza Pontes e Espectros Cia Teatral de Pesquisa no Auditório do Centro Dragão do Mar de Arte e Cultura. A encenação do conto e de um fragmento do esquete “Viúva de um marido vivo” foi realizada também no Lar Beneficente Clara de Assis – Paz e Bem no mesmo mês.</a:t>
            </a:r>
          </a:p>
          <a:p>
            <a:pPr algn="just"/>
            <a:endParaRPr lang="pt-BR" dirty="0"/>
          </a:p>
        </p:txBody>
      </p:sp>
      <p:pic>
        <p:nvPicPr>
          <p:cNvPr id="6" name="Picture 3" descr="C:\Users\Usuário\Desktop\Luiza\MOREIRA CAMPOS\Os Meninos 8.jpg">
            <a:extLst>
              <a:ext uri="{FF2B5EF4-FFF2-40B4-BE49-F238E27FC236}">
                <a16:creationId xmlns:a16="http://schemas.microsoft.com/office/drawing/2014/main" id="{53D4AB50-57C8-46A2-9415-4D3E3562FAD6}"/>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1558" b="21558"/>
          <a:stretch>
            <a:fillRect/>
          </a:stretch>
        </p:blipFill>
        <p:spPr bwMode="auto">
          <a:xfrm>
            <a:off x="228600" y="245661"/>
            <a:ext cx="7696200" cy="637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525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Data 2">
            <a:extLst>
              <a:ext uri="{FF2B5EF4-FFF2-40B4-BE49-F238E27FC236}">
                <a16:creationId xmlns:a16="http://schemas.microsoft.com/office/drawing/2014/main" id="{777DDB40-568D-4600-A0CF-E57F96DB5D8F}"/>
              </a:ext>
            </a:extLst>
          </p:cNvPr>
          <p:cNvSpPr>
            <a:spLocks noGrp="1"/>
          </p:cNvSpPr>
          <p:nvPr>
            <p:ph type="dt" sz="half" idx="10"/>
          </p:nvPr>
        </p:nvSpPr>
        <p:spPr/>
        <p:txBody>
          <a:bodyPr/>
          <a:lstStyle/>
          <a:p>
            <a:pPr rtl="0"/>
            <a:fld id="{5D7AD476-FCE1-4F4C-AFD1-546A99681531}" type="datetime1">
              <a:rPr lang="pt-BR" smtClean="0"/>
              <a:t>05/04/2020</a:t>
            </a:fld>
            <a:endParaRPr lang="en-US" dirty="0"/>
          </a:p>
        </p:txBody>
      </p:sp>
      <p:sp>
        <p:nvSpPr>
          <p:cNvPr id="4" name="Título 3">
            <a:extLst>
              <a:ext uri="{FF2B5EF4-FFF2-40B4-BE49-F238E27FC236}">
                <a16:creationId xmlns:a16="http://schemas.microsoft.com/office/drawing/2014/main" id="{2DB1B7CB-2D36-40A1-8638-1EAEBD18B7B0}"/>
              </a:ext>
            </a:extLst>
          </p:cNvPr>
          <p:cNvSpPr>
            <a:spLocks noGrp="1"/>
          </p:cNvSpPr>
          <p:nvPr>
            <p:ph type="title"/>
          </p:nvPr>
        </p:nvSpPr>
        <p:spPr/>
        <p:txBody>
          <a:bodyPr/>
          <a:lstStyle/>
          <a:p>
            <a:r>
              <a:rPr lang="pt-BR" b="1" dirty="0"/>
              <a:t>GRUPO DHIMAHI DE TEATRO</a:t>
            </a:r>
          </a:p>
        </p:txBody>
      </p:sp>
      <p:sp>
        <p:nvSpPr>
          <p:cNvPr id="5" name="Espaço Reservado para Texto 4">
            <a:extLst>
              <a:ext uri="{FF2B5EF4-FFF2-40B4-BE49-F238E27FC236}">
                <a16:creationId xmlns:a16="http://schemas.microsoft.com/office/drawing/2014/main" id="{36BCDFC7-34B2-4696-93D1-4DA7256B3F1A}"/>
              </a:ext>
            </a:extLst>
          </p:cNvPr>
          <p:cNvSpPr>
            <a:spLocks noGrp="1"/>
          </p:cNvSpPr>
          <p:nvPr>
            <p:ph type="body" sz="half" idx="2"/>
          </p:nvPr>
        </p:nvSpPr>
        <p:spPr/>
        <p:txBody>
          <a:bodyPr/>
          <a:lstStyle/>
          <a:p>
            <a:pPr algn="just"/>
            <a:r>
              <a:rPr lang="pt-BR" dirty="0"/>
              <a:t>Em 2019, o esquete foi apresentado em setembro no Centro Cultural Bom Jardim. Na oportunidade, foi feita uma roda de conversas após a apresentação do esquete, com alunos da Escola Profissionalizante Professor Ícaro de Sousa Monteiro. </a:t>
            </a:r>
          </a:p>
        </p:txBody>
      </p:sp>
      <p:pic>
        <p:nvPicPr>
          <p:cNvPr id="13" name="Espaço Reservado para Imagem 12">
            <a:extLst>
              <a:ext uri="{FF2B5EF4-FFF2-40B4-BE49-F238E27FC236}">
                <a16:creationId xmlns:a16="http://schemas.microsoft.com/office/drawing/2014/main" id="{2837A668-C8D2-4150-9FB6-02632EB0E82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8540" b="8540"/>
          <a:stretch>
            <a:fillRect/>
          </a:stretch>
        </p:blipFill>
        <p:spPr/>
      </p:pic>
    </p:spTree>
    <p:extLst>
      <p:ext uri="{BB962C8B-B14F-4D97-AF65-F5344CB8AC3E}">
        <p14:creationId xmlns:p14="http://schemas.microsoft.com/office/powerpoint/2010/main" val="1618531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Imagem 6">
            <a:extLst>
              <a:ext uri="{FF2B5EF4-FFF2-40B4-BE49-F238E27FC236}">
                <a16:creationId xmlns:a16="http://schemas.microsoft.com/office/drawing/2014/main" id="{78149E6B-B808-4E03-B3E7-381714E2A38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9811" r="9811"/>
          <a:stretch>
            <a:fillRect/>
          </a:stretch>
        </p:blipFill>
        <p:spPr/>
      </p:pic>
      <p:sp>
        <p:nvSpPr>
          <p:cNvPr id="3" name="Espaço Reservado para Data 2">
            <a:extLst>
              <a:ext uri="{FF2B5EF4-FFF2-40B4-BE49-F238E27FC236}">
                <a16:creationId xmlns:a16="http://schemas.microsoft.com/office/drawing/2014/main" id="{4ECBB28B-9712-470C-9EE0-D64D8EFB6DC0}"/>
              </a:ext>
            </a:extLst>
          </p:cNvPr>
          <p:cNvSpPr>
            <a:spLocks noGrp="1"/>
          </p:cNvSpPr>
          <p:nvPr>
            <p:ph type="dt" sz="half" idx="10"/>
          </p:nvPr>
        </p:nvSpPr>
        <p:spPr/>
        <p:txBody>
          <a:bodyPr/>
          <a:lstStyle/>
          <a:p>
            <a:pPr rtl="0"/>
            <a:fld id="{5D7AD476-FCE1-4F4C-AFD1-546A99681531}" type="datetime1">
              <a:rPr lang="pt-BR" smtClean="0"/>
              <a:t>05/04/2020</a:t>
            </a:fld>
            <a:endParaRPr lang="en-US" dirty="0"/>
          </a:p>
        </p:txBody>
      </p:sp>
      <p:sp>
        <p:nvSpPr>
          <p:cNvPr id="4" name="Título 3">
            <a:extLst>
              <a:ext uri="{FF2B5EF4-FFF2-40B4-BE49-F238E27FC236}">
                <a16:creationId xmlns:a16="http://schemas.microsoft.com/office/drawing/2014/main" id="{64578168-621D-46F4-BCBF-A0E4AF02D772}"/>
              </a:ext>
            </a:extLst>
          </p:cNvPr>
          <p:cNvSpPr>
            <a:spLocks noGrp="1"/>
          </p:cNvSpPr>
          <p:nvPr>
            <p:ph type="title"/>
          </p:nvPr>
        </p:nvSpPr>
        <p:spPr/>
        <p:txBody>
          <a:bodyPr/>
          <a:lstStyle/>
          <a:p>
            <a:r>
              <a:rPr lang="pt-BR" b="1" dirty="0"/>
              <a:t>GRUPO DHIMAHI DE TEATRO</a:t>
            </a:r>
            <a:endParaRPr lang="pt-BR" dirty="0"/>
          </a:p>
        </p:txBody>
      </p:sp>
      <p:sp>
        <p:nvSpPr>
          <p:cNvPr id="5" name="Espaço Reservado para Texto 4">
            <a:extLst>
              <a:ext uri="{FF2B5EF4-FFF2-40B4-BE49-F238E27FC236}">
                <a16:creationId xmlns:a16="http://schemas.microsoft.com/office/drawing/2014/main" id="{FF610A38-7219-44C7-AAD3-3AF988C207A0}"/>
              </a:ext>
            </a:extLst>
          </p:cNvPr>
          <p:cNvSpPr>
            <a:spLocks noGrp="1"/>
          </p:cNvSpPr>
          <p:nvPr>
            <p:ph type="body" sz="half" idx="2"/>
          </p:nvPr>
        </p:nvSpPr>
        <p:spPr>
          <a:xfrm>
            <a:off x="8477250" y="2386583"/>
            <a:ext cx="3144774" cy="4106981"/>
          </a:xfrm>
        </p:spPr>
        <p:txBody>
          <a:bodyPr>
            <a:normAutofit fontScale="92500" lnSpcReduction="10000"/>
          </a:bodyPr>
          <a:lstStyle/>
          <a:p>
            <a:pPr algn="just"/>
            <a:r>
              <a:rPr lang="pt-BR" dirty="0"/>
              <a:t>O Grupo </a:t>
            </a:r>
            <a:r>
              <a:rPr lang="pt-BR" dirty="0" err="1"/>
              <a:t>Dhimahi</a:t>
            </a:r>
            <a:r>
              <a:rPr lang="pt-BR" dirty="0"/>
              <a:t> de Teatro está a frente da direção da peça “A Casa de Bernarda Alba” de García Lorca. E, no dia 7 de dezembro de 2018, na Casa Juvenal a peça teve sua estreia. Direção de Priscila Cavalcante e Assistente de Direção de Renan Oliveira. A peça esteve no TU – Teatro Universitário, no Cuca Jangurussu, no CEJA e na Casa Absurda, no ano de 2019. </a:t>
            </a:r>
          </a:p>
          <a:p>
            <a:pPr algn="just"/>
            <a:r>
              <a:rPr lang="pt-BR" dirty="0"/>
              <a:t> </a:t>
            </a:r>
          </a:p>
          <a:p>
            <a:endParaRPr lang="pt-BR" dirty="0"/>
          </a:p>
        </p:txBody>
      </p:sp>
    </p:spTree>
    <p:extLst>
      <p:ext uri="{BB962C8B-B14F-4D97-AF65-F5344CB8AC3E}">
        <p14:creationId xmlns:p14="http://schemas.microsoft.com/office/powerpoint/2010/main" val="3777484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C000BD-1983-4629-9EA5-8AD85FDC2513}"/>
              </a:ext>
            </a:extLst>
          </p:cNvPr>
          <p:cNvSpPr>
            <a:spLocks noGrp="1"/>
          </p:cNvSpPr>
          <p:nvPr>
            <p:ph type="title"/>
          </p:nvPr>
        </p:nvSpPr>
        <p:spPr/>
        <p:txBody>
          <a:bodyPr>
            <a:normAutofit/>
          </a:bodyPr>
          <a:lstStyle/>
          <a:p>
            <a:pPr algn="ctr"/>
            <a:r>
              <a:rPr lang="pt-BR" sz="4400" b="1" dirty="0"/>
              <a:t>REFERÊNCIA DIGITAL</a:t>
            </a:r>
          </a:p>
        </p:txBody>
      </p:sp>
      <p:sp>
        <p:nvSpPr>
          <p:cNvPr id="3" name="Espaço Reservado para Conteúdo 2">
            <a:extLst>
              <a:ext uri="{FF2B5EF4-FFF2-40B4-BE49-F238E27FC236}">
                <a16:creationId xmlns:a16="http://schemas.microsoft.com/office/drawing/2014/main" id="{D6B4692B-6310-4EE8-8871-375342978426}"/>
              </a:ext>
            </a:extLst>
          </p:cNvPr>
          <p:cNvSpPr>
            <a:spLocks noGrp="1"/>
          </p:cNvSpPr>
          <p:nvPr>
            <p:ph idx="1"/>
          </p:nvPr>
        </p:nvSpPr>
        <p:spPr>
          <a:xfrm>
            <a:off x="1066800" y="2103120"/>
            <a:ext cx="5850835" cy="3849624"/>
          </a:xfrm>
        </p:spPr>
        <p:txBody>
          <a:bodyPr>
            <a:normAutofit/>
          </a:bodyPr>
          <a:lstStyle/>
          <a:p>
            <a:pPr marL="514350" indent="-514350">
              <a:buAutoNum type="arabicPeriod"/>
            </a:pPr>
            <a:r>
              <a:rPr lang="pt-BR" sz="1400" dirty="0">
                <a:hlinkClick r:id="rId2">
                  <a:extLst>
                    <a:ext uri="{A12FA001-AC4F-418D-AE19-62706E023703}">
                      <ahyp:hlinkClr xmlns:ahyp="http://schemas.microsoft.com/office/drawing/2018/hyperlinkcolor" val="tx"/>
                    </a:ext>
                  </a:extLst>
                </a:hlinkClick>
              </a:rPr>
              <a:t>ciadhimahideteatro@gmail.com</a:t>
            </a:r>
            <a:endParaRPr lang="pt-BR" sz="1400" dirty="0"/>
          </a:p>
          <a:p>
            <a:pPr marL="514350" indent="-514350">
              <a:buAutoNum type="arabicPeriod"/>
            </a:pPr>
            <a:r>
              <a:rPr lang="pt-BR" sz="1400" dirty="0">
                <a:hlinkClick r:id="rId3">
                  <a:extLst>
                    <a:ext uri="{A12FA001-AC4F-418D-AE19-62706E023703}">
                      <ahyp:hlinkClr xmlns:ahyp="http://schemas.microsoft.com/office/drawing/2018/hyperlinkcolor" val="tx"/>
                    </a:ext>
                  </a:extLst>
                </a:hlinkClick>
              </a:rPr>
              <a:t>espectrosciateatraldepesquisa@gmail.com</a:t>
            </a:r>
            <a:endParaRPr lang="pt-BR" sz="1400" dirty="0"/>
          </a:p>
          <a:p>
            <a:pPr marL="514350" indent="-514350">
              <a:buAutoNum type="arabicPeriod"/>
            </a:pPr>
            <a:r>
              <a:rPr lang="pt-BR" sz="1400" dirty="0">
                <a:hlinkClick r:id="rId4">
                  <a:extLst>
                    <a:ext uri="{A12FA001-AC4F-418D-AE19-62706E023703}">
                      <ahyp:hlinkClr xmlns:ahyp="http://schemas.microsoft.com/office/drawing/2018/hyperlinkcolor" val="tx"/>
                    </a:ext>
                  </a:extLst>
                </a:hlinkClick>
              </a:rPr>
              <a:t>https://www.instagram.com/ciadhimahi/</a:t>
            </a:r>
            <a:endParaRPr lang="pt-BR" sz="1400" dirty="0"/>
          </a:p>
          <a:p>
            <a:pPr marL="514350" indent="-514350">
              <a:buAutoNum type="arabicPeriod"/>
            </a:pPr>
            <a:r>
              <a:rPr lang="pt-BR" sz="1400" dirty="0">
                <a:hlinkClick r:id="rId5">
                  <a:extLst>
                    <a:ext uri="{A12FA001-AC4F-418D-AE19-62706E023703}">
                      <ahyp:hlinkClr xmlns:ahyp="http://schemas.microsoft.com/office/drawing/2018/hyperlinkcolor" val="tx"/>
                    </a:ext>
                  </a:extLst>
                </a:hlinkClick>
              </a:rPr>
              <a:t>https://www.instagram.com/espectrociateatraldep/</a:t>
            </a:r>
            <a:endParaRPr lang="pt-BR" sz="1400" dirty="0"/>
          </a:p>
          <a:p>
            <a:pPr marL="514350" indent="-514350">
              <a:buAutoNum type="arabicPeriod"/>
            </a:pPr>
            <a:r>
              <a:rPr lang="pt-BR" sz="1400" dirty="0">
                <a:hlinkClick r:id="rId6">
                  <a:extLst>
                    <a:ext uri="{A12FA001-AC4F-418D-AE19-62706E023703}">
                      <ahyp:hlinkClr xmlns:ahyp="http://schemas.microsoft.com/office/drawing/2018/hyperlinkcolor" val="tx"/>
                    </a:ext>
                  </a:extLst>
                </a:hlinkClick>
              </a:rPr>
              <a:t>https://www.instagram.com/explore/tags/casadacomediacearense/</a:t>
            </a:r>
            <a:endParaRPr lang="pt-BR" sz="1400" dirty="0"/>
          </a:p>
          <a:p>
            <a:pPr marL="514350" indent="-514350">
              <a:buAutoNum type="arabicPeriod"/>
            </a:pPr>
            <a:r>
              <a:rPr lang="pt-BR" sz="1400" dirty="0">
                <a:hlinkClick r:id="rId7">
                  <a:extLst>
                    <a:ext uri="{A12FA001-AC4F-418D-AE19-62706E023703}">
                      <ahyp:hlinkClr xmlns:ahyp="http://schemas.microsoft.com/office/drawing/2018/hyperlinkcolor" val="tx"/>
                    </a:ext>
                  </a:extLst>
                </a:hlinkClick>
              </a:rPr>
              <a:t>https://www.instagram.com/explore/tags/fecta/</a:t>
            </a:r>
            <a:endParaRPr lang="pt-BR" sz="1400" dirty="0"/>
          </a:p>
          <a:p>
            <a:pPr marL="514350" indent="-514350">
              <a:buAutoNum type="arabicPeriod"/>
            </a:pPr>
            <a:r>
              <a:rPr lang="pt-BR" sz="1400" dirty="0">
                <a:hlinkClick r:id="rId8">
                  <a:extLst>
                    <a:ext uri="{A12FA001-AC4F-418D-AE19-62706E023703}">
                      <ahyp:hlinkClr xmlns:ahyp="http://schemas.microsoft.com/office/drawing/2018/hyperlinkcolor" val="tx"/>
                    </a:ext>
                  </a:extLst>
                </a:hlinkClick>
              </a:rPr>
              <a:t>https://www.instagram.com/explore/tags/teatrouniversitario/</a:t>
            </a:r>
            <a:endParaRPr lang="pt-BR" sz="1400" dirty="0"/>
          </a:p>
          <a:p>
            <a:pPr marL="514350" indent="-514350">
              <a:buAutoNum type="arabicPeriod"/>
            </a:pPr>
            <a:r>
              <a:rPr lang="pt-BR" sz="1400" dirty="0">
                <a:hlinkClick r:id="rId9">
                  <a:extLst>
                    <a:ext uri="{A12FA001-AC4F-418D-AE19-62706E023703}">
                      <ahyp:hlinkClr xmlns:ahyp="http://schemas.microsoft.com/office/drawing/2018/hyperlinkcolor" val="tx"/>
                    </a:ext>
                  </a:extLst>
                </a:hlinkClick>
              </a:rPr>
              <a:t>https://www.instagram.com/p/B5LSRlFFY45/</a:t>
            </a:r>
            <a:endParaRPr lang="pt-BR" sz="1400" dirty="0"/>
          </a:p>
          <a:p>
            <a:pPr marL="514350" indent="-514350">
              <a:buAutoNum type="arabicPeriod"/>
            </a:pPr>
            <a:r>
              <a:rPr lang="pt-BR" sz="1400" dirty="0"/>
              <a:t>https://www.instagram.com/explore/tags/casajuvenalgaleno/</a:t>
            </a:r>
          </a:p>
          <a:p>
            <a:pPr marL="514350" indent="-514350">
              <a:buAutoNum type="arabicPeriod"/>
            </a:pPr>
            <a:endParaRPr lang="pt-BR" sz="1400" dirty="0"/>
          </a:p>
          <a:p>
            <a:pPr algn="just">
              <a:spcBef>
                <a:spcPct val="0"/>
              </a:spcBef>
              <a:buNone/>
            </a:pPr>
            <a:endParaRPr lang="pt-BR" dirty="0"/>
          </a:p>
        </p:txBody>
      </p:sp>
      <p:pic>
        <p:nvPicPr>
          <p:cNvPr id="6" name="Imagem 5">
            <a:extLst>
              <a:ext uri="{FF2B5EF4-FFF2-40B4-BE49-F238E27FC236}">
                <a16:creationId xmlns:a16="http://schemas.microsoft.com/office/drawing/2014/main" id="{9A84A534-357E-4119-81D9-554C6C6EE7A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17635" y="1742787"/>
            <a:ext cx="4774637" cy="4021909"/>
          </a:xfrm>
          <a:prstGeom prst="rect">
            <a:avLst/>
          </a:prstGeom>
        </p:spPr>
      </p:pic>
    </p:spTree>
    <p:extLst>
      <p:ext uri="{BB962C8B-B14F-4D97-AF65-F5344CB8AC3E}">
        <p14:creationId xmlns:p14="http://schemas.microsoft.com/office/powerpoint/2010/main" val="2819994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descr="Uma imagem contendo malha, mesa, vermelha, coberta&#10;&#10;Descrição gerada automaticament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tângulo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tângulo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rtlCol="0">
            <a:normAutofit/>
          </a:bodyPr>
          <a:lstStyle/>
          <a:p>
            <a:pPr algn="ctr" rtl="0"/>
            <a:r>
              <a:rPr lang="en-US" sz="4800" b="1" dirty="0">
                <a:solidFill>
                  <a:schemeClr val="tx1">
                    <a:lumMod val="75000"/>
                    <a:lumOff val="25000"/>
                  </a:schemeClr>
                </a:solidFill>
              </a:rPr>
              <a:t>TRAJETÓRIA DO DHIMAHI DE TEATRO</a:t>
            </a:r>
          </a:p>
        </p:txBody>
      </p:sp>
      <p:graphicFrame>
        <p:nvGraphicFramePr>
          <p:cNvPr id="31" name="Espaço Reservado para Conteúdo 2">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159965097"/>
              </p:ext>
            </p:extLst>
          </p:nvPr>
        </p:nvGraphicFramePr>
        <p:xfrm>
          <a:off x="4740752" y="2389098"/>
          <a:ext cx="6718434" cy="364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spaço Reservado para Data 3">
            <a:extLst>
              <a:ext uri="{FF2B5EF4-FFF2-40B4-BE49-F238E27FC236}">
                <a16:creationId xmlns:a16="http://schemas.microsoft.com/office/drawing/2014/main" id="{BD441E52-866D-4AF8-9A3C-B7C1F5C025D5}"/>
              </a:ext>
            </a:extLst>
          </p:cNvPr>
          <p:cNvSpPr>
            <a:spLocks noGrp="1"/>
          </p:cNvSpPr>
          <p:nvPr>
            <p:ph type="dt" sz="half" idx="10"/>
          </p:nvPr>
        </p:nvSpPr>
        <p:spPr>
          <a:xfrm>
            <a:off x="9949218" y="4722125"/>
            <a:ext cx="2861934" cy="304562"/>
          </a:xfrm>
        </p:spPr>
        <p:txBody>
          <a:bodyPr/>
          <a:lstStyle/>
          <a:p>
            <a:pPr rtl="0"/>
            <a:fld id="{B6E62EC5-0DC6-4A78-BB05-D67BCA50AA36}" type="datetime1">
              <a:rPr lang="pt-BR" smtClean="0"/>
              <a:t>05/04/2020</a:t>
            </a:fld>
            <a:endParaRPr lang="en-US"/>
          </a:p>
        </p:txBody>
      </p:sp>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Data 3">
            <a:extLst>
              <a:ext uri="{FF2B5EF4-FFF2-40B4-BE49-F238E27FC236}">
                <a16:creationId xmlns:a16="http://schemas.microsoft.com/office/drawing/2014/main" id="{F41A838E-CDCB-4252-A846-EBC0B23D105F}"/>
              </a:ext>
            </a:extLst>
          </p:cNvPr>
          <p:cNvSpPr>
            <a:spLocks noGrp="1"/>
          </p:cNvSpPr>
          <p:nvPr>
            <p:ph type="dt" sz="half" idx="10"/>
          </p:nvPr>
        </p:nvSpPr>
        <p:spPr/>
        <p:txBody>
          <a:bodyPr/>
          <a:lstStyle/>
          <a:p>
            <a:pPr rtl="0"/>
            <a:fld id="{B6E62EC5-0DC6-4A78-BB05-D67BCA50AA36}" type="datetime1">
              <a:rPr lang="pt-BR" smtClean="0"/>
              <a:t>05/04/2020</a:t>
            </a:fld>
            <a:endParaRPr lang="en-US"/>
          </a:p>
        </p:txBody>
      </p:sp>
      <p:sp>
        <p:nvSpPr>
          <p:cNvPr id="5" name="Título 4">
            <a:extLst>
              <a:ext uri="{FF2B5EF4-FFF2-40B4-BE49-F238E27FC236}">
                <a16:creationId xmlns:a16="http://schemas.microsoft.com/office/drawing/2014/main" id="{1DD1588A-D6A1-4B17-8861-D20BFE71A86A}"/>
              </a:ext>
            </a:extLst>
          </p:cNvPr>
          <p:cNvSpPr>
            <a:spLocks noGrp="1"/>
          </p:cNvSpPr>
          <p:nvPr>
            <p:ph type="title"/>
          </p:nvPr>
        </p:nvSpPr>
        <p:spPr/>
        <p:txBody>
          <a:bodyPr/>
          <a:lstStyle/>
          <a:p>
            <a:r>
              <a:rPr lang="pt-BR" b="1" dirty="0"/>
              <a:t>GRUPO DHIMAHI DE TEATRO</a:t>
            </a:r>
          </a:p>
        </p:txBody>
      </p:sp>
      <p:sp>
        <p:nvSpPr>
          <p:cNvPr id="7" name="Espaço Reservado para Texto 6">
            <a:extLst>
              <a:ext uri="{FF2B5EF4-FFF2-40B4-BE49-F238E27FC236}">
                <a16:creationId xmlns:a16="http://schemas.microsoft.com/office/drawing/2014/main" id="{41871E88-2506-4057-9D69-49435FDFB38E}"/>
              </a:ext>
            </a:extLst>
          </p:cNvPr>
          <p:cNvSpPr>
            <a:spLocks noGrp="1"/>
          </p:cNvSpPr>
          <p:nvPr>
            <p:ph type="body" sz="half" idx="2"/>
          </p:nvPr>
        </p:nvSpPr>
        <p:spPr/>
        <p:txBody>
          <a:bodyPr>
            <a:normAutofit fontScale="92500" lnSpcReduction="10000"/>
          </a:bodyPr>
          <a:lstStyle/>
          <a:p>
            <a:pPr algn="just"/>
            <a:r>
              <a:rPr lang="pt-BR" altLang="pt-BR" dirty="0"/>
              <a:t>Em novembro do ano de 2014 a Cia </a:t>
            </a:r>
            <a:r>
              <a:rPr lang="pt-BR" altLang="pt-BR" dirty="0" err="1"/>
              <a:t>Dhimahi</a:t>
            </a:r>
            <a:r>
              <a:rPr lang="pt-BR" altLang="pt-BR" dirty="0"/>
              <a:t> de Teatro realizou o evento “Primeiro Mutirão Benéfico “com o intuito de arrecadar alimentos não perecíveis que foram doados à instituições carentes. Nesse evento a Cia. </a:t>
            </a:r>
            <a:r>
              <a:rPr lang="pt-BR" altLang="pt-BR" dirty="0" err="1"/>
              <a:t>Dhimahi</a:t>
            </a:r>
            <a:r>
              <a:rPr lang="pt-BR" altLang="pt-BR" dirty="0"/>
              <a:t> estreou seu primeiro esquete: “As Irmãs Lady e </a:t>
            </a:r>
            <a:r>
              <a:rPr lang="pt-BR" altLang="pt-BR" dirty="0" err="1"/>
              <a:t>Garda</a:t>
            </a:r>
            <a:r>
              <a:rPr lang="pt-BR" altLang="pt-BR" dirty="0"/>
              <a:t>”, que foi reapresentado no Cuca Barra em abril de 2015, e na “Sexta Cultural”,</a:t>
            </a:r>
            <a:endParaRPr lang="pt-BR" dirty="0"/>
          </a:p>
        </p:txBody>
      </p:sp>
      <p:pic>
        <p:nvPicPr>
          <p:cNvPr id="3" name="Imagem 2">
            <a:extLst>
              <a:ext uri="{FF2B5EF4-FFF2-40B4-BE49-F238E27FC236}">
                <a16:creationId xmlns:a16="http://schemas.microsoft.com/office/drawing/2014/main" id="{C31E66FC-4A5B-45C3-AC5A-2A111FA17E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203" y="144979"/>
            <a:ext cx="6175380" cy="6382512"/>
          </a:xfrm>
          <a:prstGeom prst="rect">
            <a:avLst/>
          </a:prstGeom>
        </p:spPr>
      </p:pic>
    </p:spTree>
    <p:extLst>
      <p:ext uri="{BB962C8B-B14F-4D97-AF65-F5344CB8AC3E}">
        <p14:creationId xmlns:p14="http://schemas.microsoft.com/office/powerpoint/2010/main" val="3459397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Imagem 6">
            <a:extLst>
              <a:ext uri="{FF2B5EF4-FFF2-40B4-BE49-F238E27FC236}">
                <a16:creationId xmlns:a16="http://schemas.microsoft.com/office/drawing/2014/main" id="{8021F944-21A6-4516-9B10-E24AAEFF00B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9817" r="9817"/>
          <a:stretch>
            <a:fillRect/>
          </a:stretch>
        </p:blipFill>
        <p:spPr/>
      </p:pic>
      <p:sp>
        <p:nvSpPr>
          <p:cNvPr id="3" name="Espaço Reservado para Data 2">
            <a:extLst>
              <a:ext uri="{FF2B5EF4-FFF2-40B4-BE49-F238E27FC236}">
                <a16:creationId xmlns:a16="http://schemas.microsoft.com/office/drawing/2014/main" id="{928CBA85-7AAC-4B48-9528-1C85CE8C9330}"/>
              </a:ext>
            </a:extLst>
          </p:cNvPr>
          <p:cNvSpPr>
            <a:spLocks noGrp="1"/>
          </p:cNvSpPr>
          <p:nvPr>
            <p:ph type="dt" sz="half" idx="10"/>
          </p:nvPr>
        </p:nvSpPr>
        <p:spPr/>
        <p:txBody>
          <a:bodyPr/>
          <a:lstStyle/>
          <a:p>
            <a:pPr rtl="0"/>
            <a:fld id="{5D7AD476-FCE1-4F4C-AFD1-546A99681531}" type="datetime1">
              <a:rPr lang="pt-BR" smtClean="0"/>
              <a:t>05/04/2020</a:t>
            </a:fld>
            <a:endParaRPr lang="en-US" dirty="0"/>
          </a:p>
        </p:txBody>
      </p:sp>
      <p:sp>
        <p:nvSpPr>
          <p:cNvPr id="4" name="Título 3">
            <a:extLst>
              <a:ext uri="{FF2B5EF4-FFF2-40B4-BE49-F238E27FC236}">
                <a16:creationId xmlns:a16="http://schemas.microsoft.com/office/drawing/2014/main" id="{44832C36-BAE1-4A0A-BAD6-7E6C6A640731}"/>
              </a:ext>
            </a:extLst>
          </p:cNvPr>
          <p:cNvSpPr>
            <a:spLocks noGrp="1"/>
          </p:cNvSpPr>
          <p:nvPr>
            <p:ph type="title"/>
          </p:nvPr>
        </p:nvSpPr>
        <p:spPr/>
        <p:txBody>
          <a:bodyPr/>
          <a:lstStyle/>
          <a:p>
            <a:r>
              <a:rPr lang="pt-BR" b="1" dirty="0"/>
              <a:t>GRUPO DHIMAHI DE TEATRO</a:t>
            </a:r>
            <a:endParaRPr lang="pt-BR" dirty="0"/>
          </a:p>
        </p:txBody>
      </p:sp>
      <p:sp>
        <p:nvSpPr>
          <p:cNvPr id="5" name="Espaço Reservado para Texto 4">
            <a:extLst>
              <a:ext uri="{FF2B5EF4-FFF2-40B4-BE49-F238E27FC236}">
                <a16:creationId xmlns:a16="http://schemas.microsoft.com/office/drawing/2014/main" id="{975065FA-5C57-492D-A7DB-C0F2437B1608}"/>
              </a:ext>
            </a:extLst>
          </p:cNvPr>
          <p:cNvSpPr>
            <a:spLocks noGrp="1"/>
          </p:cNvSpPr>
          <p:nvPr>
            <p:ph type="body" sz="half" idx="2"/>
          </p:nvPr>
        </p:nvSpPr>
        <p:spPr/>
        <p:txBody>
          <a:bodyPr>
            <a:normAutofit lnSpcReduction="10000"/>
          </a:bodyPr>
          <a:lstStyle/>
          <a:p>
            <a:pPr algn="just"/>
            <a:r>
              <a:rPr lang="pt-BR" dirty="0"/>
              <a:t>Em 2015 apresentou o esquete “Órfãos Por Um Instante” no </a:t>
            </a:r>
            <a:r>
              <a:rPr lang="pt-BR" dirty="0" err="1"/>
              <a:t>Festfort</a:t>
            </a:r>
            <a:r>
              <a:rPr lang="pt-BR" dirty="0"/>
              <a:t>. Posteriormente o esquete também foi apresentado no evento “Sexta Cultual” do mês de junho de 2015. Os eventos “Primeiro Mutirão Benéfico” e “Sexta Cultural” foram ambos promovidos pela Cia. </a:t>
            </a:r>
            <a:r>
              <a:rPr lang="pt-BR" dirty="0" err="1"/>
              <a:t>Dhimahi</a:t>
            </a:r>
            <a:r>
              <a:rPr lang="pt-BR" dirty="0"/>
              <a:t> na Fundação Silvestre Gomes.</a:t>
            </a:r>
          </a:p>
          <a:p>
            <a:pPr algn="just"/>
            <a:endParaRPr lang="pt-BR" dirty="0"/>
          </a:p>
        </p:txBody>
      </p:sp>
    </p:spTree>
    <p:extLst>
      <p:ext uri="{BB962C8B-B14F-4D97-AF65-F5344CB8AC3E}">
        <p14:creationId xmlns:p14="http://schemas.microsoft.com/office/powerpoint/2010/main" val="149294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Data 2">
            <a:extLst>
              <a:ext uri="{FF2B5EF4-FFF2-40B4-BE49-F238E27FC236}">
                <a16:creationId xmlns:a16="http://schemas.microsoft.com/office/drawing/2014/main" id="{1F943CB5-DE7B-4F14-AFC4-0C8CD08A1BCE}"/>
              </a:ext>
            </a:extLst>
          </p:cNvPr>
          <p:cNvSpPr>
            <a:spLocks noGrp="1"/>
          </p:cNvSpPr>
          <p:nvPr>
            <p:ph type="dt" sz="half" idx="10"/>
          </p:nvPr>
        </p:nvSpPr>
        <p:spPr/>
        <p:txBody>
          <a:bodyPr/>
          <a:lstStyle/>
          <a:p>
            <a:pPr rtl="0"/>
            <a:fld id="{5D7AD476-FCE1-4F4C-AFD1-546A99681531}" type="datetime1">
              <a:rPr lang="pt-BR" smtClean="0"/>
              <a:t>05/04/2020</a:t>
            </a:fld>
            <a:endParaRPr lang="en-US" dirty="0"/>
          </a:p>
        </p:txBody>
      </p:sp>
      <p:sp>
        <p:nvSpPr>
          <p:cNvPr id="4" name="Título 3">
            <a:extLst>
              <a:ext uri="{FF2B5EF4-FFF2-40B4-BE49-F238E27FC236}">
                <a16:creationId xmlns:a16="http://schemas.microsoft.com/office/drawing/2014/main" id="{41C52C8E-1003-47BD-B0BD-66477AC0FC20}"/>
              </a:ext>
            </a:extLst>
          </p:cNvPr>
          <p:cNvSpPr>
            <a:spLocks noGrp="1"/>
          </p:cNvSpPr>
          <p:nvPr>
            <p:ph type="title"/>
          </p:nvPr>
        </p:nvSpPr>
        <p:spPr/>
        <p:txBody>
          <a:bodyPr/>
          <a:lstStyle/>
          <a:p>
            <a:r>
              <a:rPr lang="pt-BR" b="1" dirty="0"/>
              <a:t>GRUPO DHIMAHI DE TEATRO</a:t>
            </a:r>
            <a:endParaRPr lang="pt-BR" dirty="0"/>
          </a:p>
        </p:txBody>
      </p:sp>
      <p:sp>
        <p:nvSpPr>
          <p:cNvPr id="5" name="Espaço Reservado para Texto 4">
            <a:extLst>
              <a:ext uri="{FF2B5EF4-FFF2-40B4-BE49-F238E27FC236}">
                <a16:creationId xmlns:a16="http://schemas.microsoft.com/office/drawing/2014/main" id="{B709DCA9-16CF-48E9-BFD1-74BE5CEB61ED}"/>
              </a:ext>
            </a:extLst>
          </p:cNvPr>
          <p:cNvSpPr>
            <a:spLocks noGrp="1"/>
          </p:cNvSpPr>
          <p:nvPr>
            <p:ph type="body" sz="half" idx="2"/>
          </p:nvPr>
        </p:nvSpPr>
        <p:spPr/>
        <p:txBody>
          <a:bodyPr/>
          <a:lstStyle/>
          <a:p>
            <a:pPr algn="just"/>
            <a:r>
              <a:rPr lang="pt-BR" dirty="0"/>
              <a:t>Alguns componentes da Cia. participaram também da montagem “Amarga Ceia – Por que mataram Jesus?”, promovido pelo Grupo GESTO, com direção de Eliza </a:t>
            </a:r>
            <a:r>
              <a:rPr lang="pt-BR" dirty="0" err="1"/>
              <a:t>Gunther</a:t>
            </a:r>
            <a:r>
              <a:rPr lang="pt-BR" dirty="0"/>
              <a:t>, contemplado pelo Edital Ceará da Paixão, em 2016 e 2017. Como também nos anos de 2018 e 2019.</a:t>
            </a:r>
          </a:p>
          <a:p>
            <a:endParaRPr lang="pt-BR" dirty="0"/>
          </a:p>
        </p:txBody>
      </p:sp>
      <p:pic>
        <p:nvPicPr>
          <p:cNvPr id="1028" name="Picture 4" descr="Programação Das Apresentações Da Peça... - Amarga Ceia Por Que ...">
            <a:extLst>
              <a:ext uri="{FF2B5EF4-FFF2-40B4-BE49-F238E27FC236}">
                <a16:creationId xmlns:a16="http://schemas.microsoft.com/office/drawing/2014/main" id="{49145B67-B1BA-47BC-8A35-5A685C14B6DF}"/>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8540" b="854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907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Data 2">
            <a:extLst>
              <a:ext uri="{FF2B5EF4-FFF2-40B4-BE49-F238E27FC236}">
                <a16:creationId xmlns:a16="http://schemas.microsoft.com/office/drawing/2014/main" id="{DD4EA3C3-7783-4BBF-B241-B07204D9AEB5}"/>
              </a:ext>
            </a:extLst>
          </p:cNvPr>
          <p:cNvSpPr>
            <a:spLocks noGrp="1"/>
          </p:cNvSpPr>
          <p:nvPr>
            <p:ph type="dt" sz="half" idx="10"/>
          </p:nvPr>
        </p:nvSpPr>
        <p:spPr/>
        <p:txBody>
          <a:bodyPr/>
          <a:lstStyle/>
          <a:p>
            <a:pPr rtl="0"/>
            <a:fld id="{5D7AD476-FCE1-4F4C-AFD1-546A99681531}" type="datetime1">
              <a:rPr lang="pt-BR" smtClean="0"/>
              <a:t>05/04/2020</a:t>
            </a:fld>
            <a:endParaRPr lang="en-US" dirty="0"/>
          </a:p>
        </p:txBody>
      </p:sp>
      <p:sp>
        <p:nvSpPr>
          <p:cNvPr id="4" name="Título 3">
            <a:extLst>
              <a:ext uri="{FF2B5EF4-FFF2-40B4-BE49-F238E27FC236}">
                <a16:creationId xmlns:a16="http://schemas.microsoft.com/office/drawing/2014/main" id="{68381979-E627-4200-8BAB-8421C2AD143A}"/>
              </a:ext>
            </a:extLst>
          </p:cNvPr>
          <p:cNvSpPr>
            <a:spLocks noGrp="1"/>
          </p:cNvSpPr>
          <p:nvPr>
            <p:ph type="title"/>
          </p:nvPr>
        </p:nvSpPr>
        <p:spPr/>
        <p:txBody>
          <a:bodyPr/>
          <a:lstStyle/>
          <a:p>
            <a:r>
              <a:rPr lang="pt-BR" b="1" dirty="0"/>
              <a:t>GRUPO DHIMAHI DE TEATRO</a:t>
            </a:r>
            <a:endParaRPr lang="pt-BR" dirty="0"/>
          </a:p>
        </p:txBody>
      </p:sp>
      <p:sp>
        <p:nvSpPr>
          <p:cNvPr id="5" name="Espaço Reservado para Texto 4">
            <a:extLst>
              <a:ext uri="{FF2B5EF4-FFF2-40B4-BE49-F238E27FC236}">
                <a16:creationId xmlns:a16="http://schemas.microsoft.com/office/drawing/2014/main" id="{AAEAD480-646C-46E1-AD10-641FEBCA6E7B}"/>
              </a:ext>
            </a:extLst>
          </p:cNvPr>
          <p:cNvSpPr>
            <a:spLocks noGrp="1"/>
          </p:cNvSpPr>
          <p:nvPr>
            <p:ph type="body" sz="half" idx="2"/>
          </p:nvPr>
        </p:nvSpPr>
        <p:spPr/>
        <p:txBody>
          <a:bodyPr>
            <a:noAutofit/>
          </a:bodyPr>
          <a:lstStyle/>
          <a:p>
            <a:pPr algn="just"/>
            <a:r>
              <a:rPr lang="pt-BR" altLang="pt-BR" sz="1600" dirty="0"/>
              <a:t>No fim do ano desenvolveu o projeto benéfico “Natal Caridoso”, onde arrecadaram recursos para compra de produtos de higiene pessoal, doados para a Casa de Repouso “Lar Três Irmãs”, na ocasião da doação também foi apresentado o esquete “</a:t>
            </a:r>
            <a:r>
              <a:rPr lang="pt-BR" altLang="pt-BR" sz="1600" dirty="0" err="1"/>
              <a:t>Romileu</a:t>
            </a:r>
            <a:r>
              <a:rPr lang="pt-BR" altLang="pt-BR" sz="1600" dirty="0"/>
              <a:t> e </a:t>
            </a:r>
            <a:r>
              <a:rPr lang="pt-BR" altLang="pt-BR" sz="1600" dirty="0" err="1"/>
              <a:t>Jucapeta</a:t>
            </a:r>
            <a:r>
              <a:rPr lang="pt-BR" altLang="pt-BR" sz="1600" dirty="0"/>
              <a:t>” (sátira da obra “Romeu e Julieta” de </a:t>
            </a:r>
            <a:r>
              <a:rPr lang="pt-BR" altLang="pt-BR" sz="1600" dirty="0" err="1"/>
              <a:t>Sheakespeare</a:t>
            </a:r>
            <a:r>
              <a:rPr lang="pt-BR" altLang="pt-BR" sz="1600" dirty="0"/>
              <a:t>). </a:t>
            </a:r>
            <a:endParaRPr lang="pt-BR" sz="1600" dirty="0"/>
          </a:p>
        </p:txBody>
      </p:sp>
      <p:pic>
        <p:nvPicPr>
          <p:cNvPr id="8" name="Espaço Reservado para Imagem 7">
            <a:extLst>
              <a:ext uri="{FF2B5EF4-FFF2-40B4-BE49-F238E27FC236}">
                <a16:creationId xmlns:a16="http://schemas.microsoft.com/office/drawing/2014/main" id="{68FF90A5-3344-448C-8361-92911F2360A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4776" r="4776"/>
          <a:stretch>
            <a:fillRect/>
          </a:stretch>
        </p:blipFill>
        <p:spPr/>
      </p:pic>
    </p:spTree>
    <p:extLst>
      <p:ext uri="{BB962C8B-B14F-4D97-AF65-F5344CB8AC3E}">
        <p14:creationId xmlns:p14="http://schemas.microsoft.com/office/powerpoint/2010/main" val="67572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Data 2">
            <a:extLst>
              <a:ext uri="{FF2B5EF4-FFF2-40B4-BE49-F238E27FC236}">
                <a16:creationId xmlns:a16="http://schemas.microsoft.com/office/drawing/2014/main" id="{16E90894-FC60-4FA9-9E9A-FBC5FDD3D126}"/>
              </a:ext>
            </a:extLst>
          </p:cNvPr>
          <p:cNvSpPr>
            <a:spLocks noGrp="1"/>
          </p:cNvSpPr>
          <p:nvPr>
            <p:ph type="dt" sz="half" idx="10"/>
          </p:nvPr>
        </p:nvSpPr>
        <p:spPr/>
        <p:txBody>
          <a:bodyPr/>
          <a:lstStyle/>
          <a:p>
            <a:pPr rtl="0"/>
            <a:fld id="{5D7AD476-FCE1-4F4C-AFD1-546A99681531}" type="datetime1">
              <a:rPr lang="pt-BR" smtClean="0"/>
              <a:t>05/04/2020</a:t>
            </a:fld>
            <a:endParaRPr lang="en-US" dirty="0"/>
          </a:p>
        </p:txBody>
      </p:sp>
      <p:sp>
        <p:nvSpPr>
          <p:cNvPr id="4" name="Título 3">
            <a:extLst>
              <a:ext uri="{FF2B5EF4-FFF2-40B4-BE49-F238E27FC236}">
                <a16:creationId xmlns:a16="http://schemas.microsoft.com/office/drawing/2014/main" id="{2BFA0B78-8B2E-486D-9832-BEBCB16B3977}"/>
              </a:ext>
            </a:extLst>
          </p:cNvPr>
          <p:cNvSpPr>
            <a:spLocks noGrp="1"/>
          </p:cNvSpPr>
          <p:nvPr>
            <p:ph type="title"/>
          </p:nvPr>
        </p:nvSpPr>
        <p:spPr/>
        <p:txBody>
          <a:bodyPr/>
          <a:lstStyle/>
          <a:p>
            <a:r>
              <a:rPr lang="pt-BR" b="1" dirty="0"/>
              <a:t>GRUPO DHIMAHI DE TEATRO</a:t>
            </a:r>
            <a:endParaRPr lang="pt-BR" dirty="0"/>
          </a:p>
        </p:txBody>
      </p:sp>
      <p:sp>
        <p:nvSpPr>
          <p:cNvPr id="5" name="Espaço Reservado para Texto 4">
            <a:extLst>
              <a:ext uri="{FF2B5EF4-FFF2-40B4-BE49-F238E27FC236}">
                <a16:creationId xmlns:a16="http://schemas.microsoft.com/office/drawing/2014/main" id="{483140CE-8D8B-41C5-9D10-B67464A2CE55}"/>
              </a:ext>
            </a:extLst>
          </p:cNvPr>
          <p:cNvSpPr>
            <a:spLocks noGrp="1"/>
          </p:cNvSpPr>
          <p:nvPr>
            <p:ph type="body" sz="half" idx="2"/>
          </p:nvPr>
        </p:nvSpPr>
        <p:spPr>
          <a:xfrm>
            <a:off x="8477249" y="2386584"/>
            <a:ext cx="3330437" cy="3511296"/>
          </a:xfrm>
        </p:spPr>
        <p:txBody>
          <a:bodyPr>
            <a:noAutofit/>
          </a:bodyPr>
          <a:lstStyle/>
          <a:p>
            <a:pPr algn="just"/>
            <a:r>
              <a:rPr lang="pt-BR" altLang="pt-BR" sz="1600" dirty="0"/>
              <a:t>Em Julho de 2017, o grupo participou do XIV </a:t>
            </a:r>
            <a:r>
              <a:rPr lang="pt-BR" altLang="pt-BR" sz="1600" dirty="0" err="1"/>
              <a:t>Fecta</a:t>
            </a:r>
            <a:r>
              <a:rPr lang="pt-BR" altLang="pt-BR" sz="1600" dirty="0"/>
              <a:t> com o esquete “Viúva de um marido vivo”, onde foi premiada com o Troféu João Andrade nas categorias "</a:t>
            </a:r>
            <a:r>
              <a:rPr lang="pt-BR" altLang="pt-BR" sz="1600" dirty="0" err="1"/>
              <a:t>Juri</a:t>
            </a:r>
            <a:r>
              <a:rPr lang="pt-BR" altLang="pt-BR" sz="1600" dirty="0"/>
              <a:t> Popular", "Grupo Revelação", e "Atriz Revelação". O esquete foi reapresentado em agosto na Casa da Comédia Cearense, em setembro no Centro Cultural Banco do Nordeste, como parte da Mostra de Esquetes do Festival de Esquetes da Cia Teatral Acontece (FECTA), </a:t>
            </a:r>
            <a:endParaRPr lang="pt-BR" sz="1600" dirty="0"/>
          </a:p>
        </p:txBody>
      </p:sp>
      <p:pic>
        <p:nvPicPr>
          <p:cNvPr id="10" name="Espaço Reservado para Imagem 8">
            <a:extLst>
              <a:ext uri="{FF2B5EF4-FFF2-40B4-BE49-F238E27FC236}">
                <a16:creationId xmlns:a16="http://schemas.microsoft.com/office/drawing/2014/main" id="{E6391DFE-4D71-49A2-AA22-13C3EEE4D03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8540" b="8540"/>
          <a:stretch>
            <a:fillRect/>
          </a:stretch>
        </p:blipFill>
        <p:spPr>
          <a:xfrm>
            <a:off x="228600" y="238125"/>
            <a:ext cx="7696200" cy="6381750"/>
          </a:xfrm>
        </p:spPr>
      </p:pic>
    </p:spTree>
    <p:extLst>
      <p:ext uri="{BB962C8B-B14F-4D97-AF65-F5344CB8AC3E}">
        <p14:creationId xmlns:p14="http://schemas.microsoft.com/office/powerpoint/2010/main" val="1619596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Imagem 6">
            <a:extLst>
              <a:ext uri="{FF2B5EF4-FFF2-40B4-BE49-F238E27FC236}">
                <a16:creationId xmlns:a16="http://schemas.microsoft.com/office/drawing/2014/main" id="{6BD0541F-F157-4228-8C76-B66D0C96F1A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9817" r="9817"/>
          <a:stretch>
            <a:fillRect/>
          </a:stretch>
        </p:blipFill>
        <p:spPr>
          <a:xfrm>
            <a:off x="255104" y="237744"/>
            <a:ext cx="5407233" cy="6382512"/>
          </a:xfrm>
        </p:spPr>
      </p:pic>
      <p:sp>
        <p:nvSpPr>
          <p:cNvPr id="3" name="Espaço Reservado para Data 2">
            <a:extLst>
              <a:ext uri="{FF2B5EF4-FFF2-40B4-BE49-F238E27FC236}">
                <a16:creationId xmlns:a16="http://schemas.microsoft.com/office/drawing/2014/main" id="{CBFC6CC5-E8BD-4D35-B32D-E19B630F7748}"/>
              </a:ext>
            </a:extLst>
          </p:cNvPr>
          <p:cNvSpPr>
            <a:spLocks noGrp="1"/>
          </p:cNvSpPr>
          <p:nvPr>
            <p:ph type="dt" sz="half" idx="10"/>
          </p:nvPr>
        </p:nvSpPr>
        <p:spPr/>
        <p:txBody>
          <a:bodyPr/>
          <a:lstStyle/>
          <a:p>
            <a:pPr rtl="0"/>
            <a:fld id="{5D7AD476-FCE1-4F4C-AFD1-546A99681531}" type="datetime1">
              <a:rPr lang="pt-BR" smtClean="0"/>
              <a:t>05/04/2020</a:t>
            </a:fld>
            <a:endParaRPr lang="en-US" dirty="0"/>
          </a:p>
        </p:txBody>
      </p:sp>
      <p:sp>
        <p:nvSpPr>
          <p:cNvPr id="4" name="Título 3">
            <a:extLst>
              <a:ext uri="{FF2B5EF4-FFF2-40B4-BE49-F238E27FC236}">
                <a16:creationId xmlns:a16="http://schemas.microsoft.com/office/drawing/2014/main" id="{10B99923-CC89-4648-841D-27F54A6D0B2B}"/>
              </a:ext>
            </a:extLst>
          </p:cNvPr>
          <p:cNvSpPr>
            <a:spLocks noGrp="1"/>
          </p:cNvSpPr>
          <p:nvPr>
            <p:ph type="title"/>
          </p:nvPr>
        </p:nvSpPr>
        <p:spPr/>
        <p:txBody>
          <a:bodyPr/>
          <a:lstStyle/>
          <a:p>
            <a:r>
              <a:rPr lang="pt-BR" b="1" dirty="0"/>
              <a:t>GRUPO DHIMAHI DE TEATRO</a:t>
            </a:r>
            <a:endParaRPr lang="pt-BR" dirty="0"/>
          </a:p>
        </p:txBody>
      </p:sp>
      <p:sp>
        <p:nvSpPr>
          <p:cNvPr id="5" name="Espaço Reservado para Texto 4">
            <a:extLst>
              <a:ext uri="{FF2B5EF4-FFF2-40B4-BE49-F238E27FC236}">
                <a16:creationId xmlns:a16="http://schemas.microsoft.com/office/drawing/2014/main" id="{84F6D9EB-8DF0-4335-8022-C11115923C11}"/>
              </a:ext>
            </a:extLst>
          </p:cNvPr>
          <p:cNvSpPr>
            <a:spLocks noGrp="1"/>
          </p:cNvSpPr>
          <p:nvPr>
            <p:ph type="body" sz="half" idx="2"/>
          </p:nvPr>
        </p:nvSpPr>
        <p:spPr>
          <a:xfrm>
            <a:off x="8477250" y="2386584"/>
            <a:ext cx="3144774" cy="3867912"/>
          </a:xfrm>
        </p:spPr>
        <p:txBody>
          <a:bodyPr>
            <a:normAutofit fontScale="92500"/>
          </a:bodyPr>
          <a:lstStyle/>
          <a:p>
            <a:pPr algn="just"/>
            <a:r>
              <a:rPr lang="pt-BR" dirty="0"/>
              <a:t>O mesmo esquete foi apresentado na Casa da Comédia Cearense (agosto de 2017), na Mostra de Esquetes do Festival de Esquetes da Cia Teatral Acontece (</a:t>
            </a:r>
            <a:r>
              <a:rPr lang="pt-BR" dirty="0" err="1"/>
              <a:t>Fecta</a:t>
            </a:r>
            <a:r>
              <a:rPr lang="pt-BR" dirty="0"/>
              <a:t>) (setembro de 2017) e na mostra Reminiscências, mostra realizada pelo próprio grupo em parceria com a Espectros Cia Teatral de Pesquisa (novembro de 2017)</a:t>
            </a:r>
          </a:p>
        </p:txBody>
      </p:sp>
      <p:pic>
        <p:nvPicPr>
          <p:cNvPr id="9" name="Imagem 8">
            <a:extLst>
              <a:ext uri="{FF2B5EF4-FFF2-40B4-BE49-F238E27FC236}">
                <a16:creationId xmlns:a16="http://schemas.microsoft.com/office/drawing/2014/main" id="{40C6D044-86A9-4D1F-A2A8-00730D154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8466" y="237744"/>
            <a:ext cx="2554873" cy="6382512"/>
          </a:xfrm>
          <a:prstGeom prst="rect">
            <a:avLst/>
          </a:prstGeom>
        </p:spPr>
      </p:pic>
    </p:spTree>
    <p:extLst>
      <p:ext uri="{BB962C8B-B14F-4D97-AF65-F5344CB8AC3E}">
        <p14:creationId xmlns:p14="http://schemas.microsoft.com/office/powerpoint/2010/main" val="2054980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6067A7A-B5FA-4D22-A2D2-D75A8C12D2CC}"/>
              </a:ext>
            </a:extLst>
          </p:cNvPr>
          <p:cNvSpPr>
            <a:spLocks noGrp="1"/>
          </p:cNvSpPr>
          <p:nvPr>
            <p:ph type="title"/>
          </p:nvPr>
        </p:nvSpPr>
        <p:spPr/>
        <p:txBody>
          <a:bodyPr/>
          <a:lstStyle/>
          <a:p>
            <a:r>
              <a:rPr lang="pt-BR" b="1" dirty="0"/>
              <a:t>GRUPO DHIMAHI DE TEATRO</a:t>
            </a:r>
            <a:endParaRPr lang="pt-BR" dirty="0"/>
          </a:p>
        </p:txBody>
      </p:sp>
      <p:sp>
        <p:nvSpPr>
          <p:cNvPr id="5" name="Espaço Reservado para Texto 4">
            <a:extLst>
              <a:ext uri="{FF2B5EF4-FFF2-40B4-BE49-F238E27FC236}">
                <a16:creationId xmlns:a16="http://schemas.microsoft.com/office/drawing/2014/main" id="{449DA92A-2DDF-4F3C-A0BA-05F7E87A222E}"/>
              </a:ext>
            </a:extLst>
          </p:cNvPr>
          <p:cNvSpPr>
            <a:spLocks noGrp="1"/>
          </p:cNvSpPr>
          <p:nvPr>
            <p:ph type="body" sz="half" idx="2"/>
          </p:nvPr>
        </p:nvSpPr>
        <p:spPr/>
        <p:txBody>
          <a:bodyPr>
            <a:normAutofit/>
          </a:bodyPr>
          <a:lstStyle/>
          <a:p>
            <a:pPr algn="just"/>
            <a:r>
              <a:rPr lang="pt-BR" altLang="pt-BR" sz="1600" dirty="0"/>
              <a:t>Em outubro de 2017 a companhia apresentou a peça “A Dama e o Vagabundo” na Fundação Silvestre Gomes para as crianças do bairro Rodolfo Teófilo, </a:t>
            </a:r>
            <a:r>
              <a:rPr lang="pt-BR" dirty="0"/>
              <a:t>em comemoração ao Dia das Crianças para os frequentadores da Fundação e os que moram nas proximidades. </a:t>
            </a:r>
          </a:p>
          <a:p>
            <a:pPr algn="just"/>
            <a:endParaRPr lang="pt-BR" sz="1600" dirty="0"/>
          </a:p>
        </p:txBody>
      </p:sp>
      <p:pic>
        <p:nvPicPr>
          <p:cNvPr id="7" name="Imagem 6">
            <a:extLst>
              <a:ext uri="{FF2B5EF4-FFF2-40B4-BE49-F238E27FC236}">
                <a16:creationId xmlns:a16="http://schemas.microsoft.com/office/drawing/2014/main" id="{C310CA65-2493-477C-8162-45F2C2EE3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238125"/>
            <a:ext cx="7900366" cy="6381749"/>
          </a:xfrm>
          <a:prstGeom prst="rect">
            <a:avLst/>
          </a:prstGeom>
        </p:spPr>
      </p:pic>
    </p:spTree>
    <p:extLst>
      <p:ext uri="{BB962C8B-B14F-4D97-AF65-F5344CB8AC3E}">
        <p14:creationId xmlns:p14="http://schemas.microsoft.com/office/powerpoint/2010/main" val="30090181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617_TF56410444" id="{35CCA0FA-4D6E-4DE9-BB56-D00F3F9DC0E1}" vid="{C1FD0161-C62D-4F6E-BF43-DCD4DD87A785}"/>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{A95802A3-F6C3-4DD4-9278-742545164E32}tf56410444</Template>
  <TotalTime>0</TotalTime>
  <Words>839</Words>
  <Application>Microsoft Office PowerPoint</Application>
  <PresentationFormat>Widescreen</PresentationFormat>
  <Paragraphs>49</Paragraphs>
  <Slides>13</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13</vt:i4>
      </vt:variant>
    </vt:vector>
  </HeadingPairs>
  <TitlesOfParts>
    <vt:vector size="19" baseType="lpstr">
      <vt:lpstr>Arial</vt:lpstr>
      <vt:lpstr>Avenir Next LT Pro</vt:lpstr>
      <vt:lpstr>Avenir Next LT Pro Light</vt:lpstr>
      <vt:lpstr>Calibri</vt:lpstr>
      <vt:lpstr>Garamond</vt:lpstr>
      <vt:lpstr>SavonVTI</vt:lpstr>
      <vt:lpstr>Grupo dhimahi de teatro</vt:lpstr>
      <vt:lpstr>TRAJETÓRIA DO DHIMAHI DE TEATRO</vt:lpstr>
      <vt:lpstr>GRUPO DHIMAHI DE TEATRO</vt:lpstr>
      <vt:lpstr>GRUPO DHIMAHI DE TEATRO</vt:lpstr>
      <vt:lpstr>GRUPO DHIMAHI DE TEATRO</vt:lpstr>
      <vt:lpstr>GRUPO DHIMAHI DE TEATRO</vt:lpstr>
      <vt:lpstr>GRUPO DHIMAHI DE TEATRO</vt:lpstr>
      <vt:lpstr>GRUPO DHIMAHI DE TEATRO</vt:lpstr>
      <vt:lpstr>GRUPO DHIMAHI DE TEATRO</vt:lpstr>
      <vt:lpstr>GRUPO DHIMAHI DE TEATRO</vt:lpstr>
      <vt:lpstr>GRUPO DHIMAHI DE TEATRO</vt:lpstr>
      <vt:lpstr>GRUPO DHIMAHI DE TEATRO</vt:lpstr>
      <vt:lpstr>REFERÊNCIA DIGITAL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2020-03-21T16:24:10Z</dcterms:created>
  <dcterms:modified xsi:type="dcterms:W3CDTF">2020-04-06T01:13:31Z</dcterms:modified>
</cp:coreProperties>
</file>