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60" r:id="rId4"/>
    <p:sldId id="261" r:id="rId5"/>
    <p:sldId id="263" r:id="rId6"/>
    <p:sldId id="264" r:id="rId7"/>
    <p:sldId id="269" r:id="rId8"/>
    <p:sldId id="276" r:id="rId9"/>
    <p:sldId id="272" r:id="rId10"/>
    <p:sldId id="270" r:id="rId11"/>
    <p:sldId id="277" r:id="rId12"/>
    <p:sldId id="278" r:id="rId13"/>
    <p:sldId id="271" r:id="rId14"/>
    <p:sldId id="273" r:id="rId15"/>
    <p:sldId id="274" r:id="rId16"/>
    <p:sldId id="275" r:id="rId1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DACFF-EB0C-4A33-97DE-AF715340A433}" type="datetimeFigureOut">
              <a:rPr lang="pt-BR" smtClean="0"/>
              <a:t>13/04/2020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8BE6-2E5B-4E5E-B8C3-06D9A67046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B9A741-A5EB-4310-98C6-2253A6139E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C6DDD7-A358-4AA2-8EAB-9600395D99F4}" type="slidenum">
              <a:t>7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F349FA-EC97-4D75-81E0-C49571F7ED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AF3860-5992-4235-B688-8870264768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B8BE6-2E5B-4E5E-B8C3-06D9A67046B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27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 descr="HD-PanelContent.png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17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18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1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Clique para editar o título mestre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F3EDADD-2923-47D6-8484-DB5EA34691F2}" type="datetime">
              <a:rPr lang="pt-BR" sz="1000" b="0" strike="noStrike" spc="-1">
                <a:solidFill>
                  <a:srgbClr val="000000"/>
                </a:solidFill>
                <a:latin typeface="Garamond"/>
              </a:rPr>
              <a:t>13/04/2020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B4901BC-481A-419C-A2E5-1C6E7C9014C3}" type="slidenum">
              <a:rPr lang="pt-BR" sz="1000" b="0" strike="noStrike" spc="-1">
                <a:solidFill>
                  <a:srgbClr val="000000"/>
                </a:solidFill>
                <a:latin typeface="Garamond"/>
              </a:rPr>
              <a:t>‹nº›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Clique para editar o título mestre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Editar estilos de texto Mestre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Segundo nível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Terceiro nível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Quarto nível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Quinto nível</a:t>
            </a: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B00B611-35D5-4F98-9E84-74E7A0F5257F}" type="datetime">
              <a:rPr lang="pt-BR" sz="1000" b="0" strike="noStrike" spc="-1">
                <a:solidFill>
                  <a:srgbClr val="000000"/>
                </a:solidFill>
                <a:latin typeface="Garamond"/>
              </a:rPr>
              <a:t>13/04/2020</a:t>
            </a:fld>
            <a:endParaRPr lang="pt-BR" sz="1000" b="0" strike="noStrike" spc="-1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32ED1D7-F8E1-4DEA-8BEB-B17E47D82EE7}" type="slidenum">
              <a:rPr lang="pt-BR" sz="1000" b="0" strike="noStrike" spc="-1">
                <a:solidFill>
                  <a:srgbClr val="000000"/>
                </a:solidFill>
                <a:latin typeface="Garamond"/>
              </a:rPr>
              <a:t>‹nº›</a:t>
            </a:fld>
            <a:endParaRPr lang="pt-B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arch/top/?q=patricia%20bastos&amp;epa=SEARCH_BOX" TargetMode="External"/><Relationship Id="rId2" Type="http://schemas.openxmlformats.org/officeDocument/2006/relationships/hyperlink" Target="https://www.instagram.com/ciadhimahi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hyperlink" Target="https://www.facebook.com/CiaDhimah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824000" y="3657600"/>
            <a:ext cx="468360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pt-BR" sz="2100" b="1" strike="noStrike" spc="-1" dirty="0">
                <a:solidFill>
                  <a:srgbClr val="000000"/>
                </a:solidFill>
                <a:latin typeface="Garamond"/>
              </a:rPr>
              <a:t> – ATRIZ, FIGURINISTA, DRAMATURGA E </a:t>
            </a:r>
            <a:r>
              <a:rPr lang="pt-BR" sz="2100" b="1" spc="-1" dirty="0">
                <a:solidFill>
                  <a:srgbClr val="000000"/>
                </a:solidFill>
                <a:latin typeface="Garamond"/>
              </a:rPr>
              <a:t>DIRETORA TEATRAL</a:t>
            </a:r>
            <a:endParaRPr lang="pt-BR" sz="21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521C6A-1B5F-416D-AEDB-1FE40B5A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79" y="1617785"/>
            <a:ext cx="2604655" cy="3910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FE953E-73DE-48A3-9CAC-89F9035566FF}"/>
              </a:ext>
            </a:extLst>
          </p:cNvPr>
          <p:cNvSpPr/>
          <p:nvPr/>
        </p:nvSpPr>
        <p:spPr>
          <a:xfrm>
            <a:off x="1325217" y="2413338"/>
            <a:ext cx="60429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dirigiu as seguintes peças: “O Julgamento do Bicho Homem” em 1998, para o grupo do Ibama de teatro, depois a peça “Palco de Ilusão”, em 1993 e “Sonho de Criança”, em 1994, ambas pelo grupo Gruta de Teatro. O “Auto de Natal” em 2002, pelo AMA – Grupo Amantes da Arte; “Medeia”, em 2006, pelo Grupo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Earart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e a “Paixão de Cristo” em 2012, pela Cia Arteiros de Teatro.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18CD57-84F0-4366-B677-41412A9D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828695" y="2531178"/>
            <a:ext cx="3384000" cy="3549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47D83A-79E4-49EC-9DAA-7BD46A647010}"/>
              </a:ext>
            </a:extLst>
          </p:cNvPr>
          <p:cNvSpPr/>
          <p:nvPr/>
        </p:nvSpPr>
        <p:spPr>
          <a:xfrm>
            <a:off x="1417983" y="659010"/>
            <a:ext cx="9794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sz="5400" b="1" dirty="0">
                <a:solidFill>
                  <a:srgbClr val="895D1D"/>
                </a:solidFill>
                <a:latin typeface="Book Antiqua" pitchFamily="18"/>
                <a:ea typeface="Microsoft YaHei" pitchFamily="2"/>
                <a:cs typeface="Arial" pitchFamily="2"/>
              </a:rPr>
              <a:t>PARTICIPAÇÃO COMO DIRETORA TEATRAL</a:t>
            </a:r>
          </a:p>
        </p:txBody>
      </p:sp>
    </p:spTree>
    <p:extLst>
      <p:ext uri="{BB962C8B-B14F-4D97-AF65-F5344CB8AC3E}">
        <p14:creationId xmlns:p14="http://schemas.microsoft.com/office/powerpoint/2010/main" val="163569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EEBCB-D4BB-49BE-B254-7266A927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80" y="1259912"/>
            <a:ext cx="9600840" cy="747897"/>
          </a:xfrm>
        </p:spPr>
        <p:txBody>
          <a:bodyPr/>
          <a:lstStyle/>
          <a:p>
            <a:pPr algn="just"/>
            <a:r>
              <a:rPr lang="pt-BR" sz="5400" dirty="0"/>
              <a:t>PARTICIPAÇÃO NO CINEMA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E75721-88DE-4631-AC7B-D8F1604C6361}"/>
              </a:ext>
            </a:extLst>
          </p:cNvPr>
          <p:cNvSpPr/>
          <p:nvPr/>
        </p:nvSpPr>
        <p:spPr>
          <a:xfrm>
            <a:off x="1377926" y="2512081"/>
            <a:ext cx="47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 fez no ano de 2000, na TV Diário os programas “A Escolinha do Barão” e “Expresso 22” e também foi convidada para participar do elenco da “Paixão de Cristo”, direção de Diana Pinheiro. Fez o figurino por três anos consecutivos da Paixão de Cristo, dirigida por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Lucivan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Moura.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BAA9F7-B80C-4D6D-A2FF-74C4EBB01D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223618" y="2455759"/>
            <a:ext cx="4590456" cy="382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6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NO GRUPO ARTEIRO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36759D-7D43-4F0D-A1C5-317D5848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1" y="2507954"/>
            <a:ext cx="3776870" cy="369331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3D744C4-4CA2-4AEA-A58D-65F35AC8B8C9}"/>
              </a:ext>
            </a:extLst>
          </p:cNvPr>
          <p:cNvSpPr/>
          <p:nvPr/>
        </p:nvSpPr>
        <p:spPr>
          <a:xfrm>
            <a:off x="5247861" y="2507955"/>
            <a:ext cx="18420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Batos fez em 2014, a peça “Fantoches” com direção de Jorge César com atuação de Emídio Gazebo, Patrícia Bastos e Fernanda Celi, do Grupo Arteiro de Teatro.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DB860ED-3E33-4D06-9FFE-5DD82CEE919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89913" y="2507955"/>
            <a:ext cx="4179092" cy="370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895D1D"/>
                </a:solidFill>
                <a:latin typeface="Book Antiqua"/>
              </a:rPr>
              <a:t>PARTICIPAÇÃO COMO PRODUTOR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5040000" y="2520000"/>
            <a:ext cx="6480000" cy="37841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spc="-1" dirty="0">
                <a:solidFill>
                  <a:srgbClr val="262626"/>
                </a:solidFill>
                <a:latin typeface="Book Antiqua"/>
                <a:ea typeface="Arial"/>
              </a:rPr>
              <a:t>Patrícia Bastos participou da </a:t>
            </a:r>
            <a:r>
              <a:rPr lang="pt-BR" sz="24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Temporada de Arte Cearense, como atriz, no evento Leituras no Dragão com o evento “Revisitando a questão social em alguns contos de Moreira Campos: portas Fechadas, Os Meninos e O Preso” nos dias 20 e 27 de setembro de 2018, no auditório do Centro Cultural Dragão do Mar de Arte e Cultura.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159" name="Imagem 158"/>
          <p:cNvPicPr/>
          <p:nvPr/>
        </p:nvPicPr>
        <p:blipFill>
          <a:blip r:embed="rId2"/>
          <a:stretch/>
        </p:blipFill>
        <p:spPr>
          <a:xfrm>
            <a:off x="936000" y="2520000"/>
            <a:ext cx="396000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NO GRUPO DHIMAHI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5661360" y="2520000"/>
            <a:ext cx="5328000" cy="41535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Mais recentemente, em 2018, fez a peça “A Casa de Bernarda Alba” de Garcia Lorca, como atriz e também, como figurinista pelo Grupo </a:t>
            </a:r>
            <a:r>
              <a:rPr lang="pt-BR" sz="2400" b="0" strike="noStrike" spc="-1" dirty="0" err="1">
                <a:solidFill>
                  <a:srgbClr val="262626"/>
                </a:solidFill>
                <a:latin typeface="Book Antiqua"/>
                <a:ea typeface="Arial"/>
              </a:rPr>
              <a:t>Dhimahi</a:t>
            </a:r>
            <a:r>
              <a:rPr lang="pt-BR" sz="24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 de Teatro, no TU – Teatro Universitário, participando também do lançamento do Troféu Edilson Soares 2019, como também no CUCA </a:t>
            </a:r>
            <a:r>
              <a:rPr lang="pt-BR" sz="2400" b="0" strike="noStrike" spc="-1" dirty="0" err="1">
                <a:solidFill>
                  <a:srgbClr val="262626"/>
                </a:solidFill>
                <a:latin typeface="Book Antiqua"/>
                <a:ea typeface="Arial"/>
              </a:rPr>
              <a:t>Jangurussu</a:t>
            </a:r>
            <a:r>
              <a:rPr lang="pt-BR" sz="24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 e na Casa Absurda.</a:t>
            </a:r>
            <a:endParaRPr lang="pt-B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endParaRPr lang="pt-BR" sz="2400" b="0" strike="noStrike" spc="-1" dirty="0"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775BBA-0F2E-4292-B258-66AA0DFC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02640" y="2520000"/>
            <a:ext cx="4248000" cy="371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295580" y="695697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895D1D"/>
                </a:solidFill>
                <a:latin typeface="Book Antiqua"/>
              </a:rPr>
              <a:t>REFERÊNCIA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5719458" y="2649655"/>
            <a:ext cx="5328000" cy="42458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1. </a:t>
            </a:r>
            <a:r>
              <a:rPr lang="pt-BR" sz="1800" b="0" strike="noStrike" spc="-1" dirty="0">
                <a:solidFill>
                  <a:srgbClr val="262626"/>
                </a:solidFill>
                <a:latin typeface="Book Antiqua"/>
                <a:ea typeface="Arial"/>
                <a:hlinkClick r:id="rId2"/>
              </a:rPr>
              <a:t>https://www.instagram.com/ciadhimahi/</a:t>
            </a:r>
            <a:endParaRPr lang="pt-BR" sz="1800" b="0" strike="noStrike" spc="-1" dirty="0">
              <a:latin typeface="Arial"/>
            </a:endParaRPr>
          </a:p>
          <a:p>
            <a:pPr lvl="0" hangingPunct="0"/>
            <a:r>
              <a:rPr lang="pt-BR" sz="18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2.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  <a:hlinkClick r:id="rId2"/>
              </a:rPr>
              <a:t> https://www.instagram.com/ciadhimahi/</a:t>
            </a:r>
          </a:p>
          <a:p>
            <a:pPr lvl="0" hangingPunct="0"/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3.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  <a:hlinkClick r:id="rId3"/>
              </a:rPr>
              <a:t>https://www.facebook.com/search/top/?q=patricia%20bastos&amp;epa=SEARCH_BOX</a:t>
            </a:r>
          </a:p>
          <a:p>
            <a:pPr lvl="0" hangingPunct="0"/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4. </a:t>
            </a:r>
            <a:r>
              <a:rPr lang="pt-BR" dirty="0">
                <a:latin typeface="Liberation Sans" pitchFamily="18"/>
                <a:ea typeface="Microsoft YaHei" pitchFamily="2"/>
                <a:cs typeface="Arial" pitchFamily="2"/>
                <a:hlinkClick r:id="rId4"/>
              </a:rPr>
              <a:t>https://www.facebook.com/CiaDhimahi/</a:t>
            </a:r>
          </a:p>
          <a:p>
            <a:pPr lvl="0" hangingPunct="0"/>
            <a:r>
              <a:rPr lang="pt-BR" dirty="0">
                <a:latin typeface="Liberation Sans" pitchFamily="18"/>
                <a:ea typeface="Microsoft YaHei" pitchFamily="2"/>
                <a:cs typeface="Arial" pitchFamily="2"/>
              </a:rPr>
              <a:t>5.https://www.facebook.com/search/top/?q=GRUPO%20QUIMERAS%20DE%20TEATRO&amp;epa=SEARCH_BOX</a:t>
            </a:r>
          </a:p>
          <a:p>
            <a:pPr lvl="0" hangingPunct="0"/>
            <a:r>
              <a:rPr lang="pt-BR" dirty="0">
                <a:latin typeface="Liberation Sans" pitchFamily="18"/>
                <a:ea typeface="Microsoft YaHei" pitchFamily="2"/>
                <a:cs typeface="Arial" pitchFamily="2"/>
              </a:rPr>
              <a:t>6.</a:t>
            </a:r>
          </a:p>
          <a:p>
            <a:pPr lvl="0" hangingPunct="0"/>
            <a:r>
              <a:rPr lang="pt-BR" dirty="0">
                <a:latin typeface="Liberation Sans" pitchFamily="18"/>
                <a:ea typeface="Microsoft YaHei" pitchFamily="2"/>
                <a:cs typeface="Arial" pitchFamily="2"/>
              </a:rPr>
              <a:t>s://www.facebook.com/search/top/?q=TROFEU JOTA </a:t>
            </a:r>
            <a:r>
              <a:rPr lang="pt-BR" dirty="0" err="1">
                <a:latin typeface="Liberation Sans" pitchFamily="18"/>
                <a:ea typeface="Microsoft YaHei" pitchFamily="2"/>
                <a:cs typeface="Arial" pitchFamily="2"/>
              </a:rPr>
              <a:t>CABRAL&amp;epa</a:t>
            </a:r>
            <a:r>
              <a:rPr lang="pt-BR" dirty="0">
                <a:latin typeface="Liberation Sans" pitchFamily="18"/>
                <a:ea typeface="Microsoft YaHei" pitchFamily="2"/>
                <a:cs typeface="Arial" pitchFamily="2"/>
              </a:rPr>
              <a:t>=SEARCH_BOX</a:t>
            </a:r>
          </a:p>
          <a:p>
            <a:pPr lvl="0" hangingPunct="0"/>
            <a:endParaRPr lang="pt-BR" dirty="0">
              <a:solidFill>
                <a:srgbClr val="262626"/>
              </a:solidFill>
              <a:latin typeface="Book Antiqua" pitchFamily="18"/>
              <a:ea typeface="Microsoft YaHei" pitchFamily="2"/>
              <a:cs typeface="Arial" pitchFamily="2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17FE45-EDF8-4D59-842D-EE33F02BD4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44542" y="2475914"/>
            <a:ext cx="4536000" cy="368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368000" y="79200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COMO</a:t>
            </a:r>
            <a:br>
              <a:rPr dirty="0"/>
            </a:br>
            <a:r>
              <a:rPr lang="en-US" sz="5400" b="1" spc="-1" dirty="0">
                <a:solidFill>
                  <a:srgbClr val="895D1D"/>
                </a:solidFill>
                <a:latin typeface="Book Antiqua"/>
              </a:rPr>
              <a:t>ATRIZ</a:t>
            </a: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 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295280" y="2557080"/>
            <a:ext cx="3594772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Patrícia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Bastos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iniciou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sua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carreira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teatral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em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1990 com o Grupo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Gruta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, com a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peça</a:t>
            </a: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“A Triste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Garamond"/>
              </a:rPr>
              <a:t>Partida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” de Jacque Ferreira Lima e Carlos </a:t>
            </a:r>
            <a:r>
              <a:rPr lang="en-US" sz="2400" spc="-1" dirty="0" err="1">
                <a:solidFill>
                  <a:srgbClr val="262626"/>
                </a:solidFill>
                <a:latin typeface="Garamond"/>
              </a:rPr>
              <a:t>Prata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e </a:t>
            </a:r>
            <a:r>
              <a:rPr lang="en-US" sz="2400" spc="-1" dirty="0" err="1">
                <a:solidFill>
                  <a:srgbClr val="262626"/>
                </a:solidFill>
                <a:latin typeface="Garamond"/>
              </a:rPr>
              <a:t>também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</a:t>
            </a:r>
            <a:r>
              <a:rPr lang="en-US" sz="2400" spc="-1" dirty="0" err="1">
                <a:solidFill>
                  <a:srgbClr val="262626"/>
                </a:solidFill>
                <a:latin typeface="Garamond"/>
              </a:rPr>
              <a:t>faz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o infantile “O </a:t>
            </a:r>
            <a:r>
              <a:rPr lang="en-US" sz="2400" spc="-1" dirty="0" err="1">
                <a:solidFill>
                  <a:srgbClr val="262626"/>
                </a:solidFill>
                <a:latin typeface="Garamond"/>
              </a:rPr>
              <a:t>Rapto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 das </a:t>
            </a:r>
            <a:r>
              <a:rPr lang="en-US" sz="2400" spc="-1" dirty="0" err="1">
                <a:solidFill>
                  <a:srgbClr val="262626"/>
                </a:solidFill>
                <a:latin typeface="Garamond"/>
              </a:rPr>
              <a:t>Cebolinhas</a:t>
            </a:r>
            <a:r>
              <a:rPr lang="en-US" sz="2400" spc="-1" dirty="0">
                <a:solidFill>
                  <a:srgbClr val="262626"/>
                </a:solidFill>
                <a:latin typeface="Garamond"/>
              </a:rPr>
              <a:t>” de Maria Clara Machado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FA4C26-0F9B-4F3C-80D1-EEC4081215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00522" y="2451652"/>
            <a:ext cx="5796198" cy="361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EM COMPANHIAS TEATRAIS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5760000" y="2557080"/>
            <a:ext cx="513612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479"/>
              </a:spcBef>
            </a:pP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em 1999, fez com a Companhia Moreira Campos: “Uma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Odisséia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Literária” direção de Giovani Marsalis; “Agosto” de Rubem Fonseca, direção de Oscar Roney, “Os Sertões” de Euclides da Cunha, direção de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Francinice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Campos. Ficando na Companhia Moreira Campos, até o ano de 2004. Depois foi para a Companhia Experimental de Teatro, entre os anos 2005 até 2006, participando de “Medeia” e a “Nova e Velha História”, de Eurípides ambas dirigida por Giovani Marsalis.</a:t>
            </a: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E4AAAE-4D63-4CED-85B6-31E3458D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95280" y="2425148"/>
            <a:ext cx="4464720" cy="380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EM OUTROS GRUPOS </a:t>
            </a:r>
            <a:br>
              <a:rPr dirty="0"/>
            </a:b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624000" y="2664000"/>
            <a:ext cx="475200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479"/>
              </a:spcBef>
            </a:pP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entre os anos de 2007 até 2008, fez a peça “Um Presente Nada”,  pela Cia. Arteiros, fazendo também em 2010, a peça “O Conto do Vigário” ambas sob a direção de Jorge César. Em 2008, participa do espetáculo “Encenação da vida do Brigadeiro Antônio Sampaio”, direção de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Lucivan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Moura, para a Cia 23 BC, na Festa Nacional da Infantaria, coordenação geral do Tenente Coronel Sérgio Luiz Loureiro Lima.   </a:t>
            </a: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143EDA-F0D6-4EFB-81B8-1B31C760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33819" y="2664000"/>
            <a:ext cx="4942714" cy="331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COMO DRAMATURGA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295280" y="2557080"/>
            <a:ext cx="2587607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ao longo de sua carreira, fez um texto infantil intitulado “Sonho de Criança”, em parceria com Eugênio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Fábis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. 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E0C46D-749E-4574-BDC3-812567BF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61904" y="2557080"/>
            <a:ext cx="6834215" cy="331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000000"/>
                </a:solidFill>
                <a:latin typeface="Garamond"/>
              </a:rPr>
              <a:t>PARTICIPAÇÃO NO QUIMERAS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600FCF-B1FB-405D-8921-4B8A0FBEDB37}"/>
              </a:ext>
            </a:extLst>
          </p:cNvPr>
          <p:cNvSpPr/>
          <p:nvPr/>
        </p:nvSpPr>
        <p:spPr>
          <a:xfrm>
            <a:off x="6771861" y="2571067"/>
            <a:ext cx="43334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Patrícia Bastos  iniciou no Grupo Quimeras em 1997 com a peça “Sem Licença para amar”, “Vitória </a:t>
            </a:r>
            <a:r>
              <a:rPr lang="pt-BR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Capuleto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”, “A Dama dos Desprezados” e “O Beco”, em 1999. Depois fez em 2010, “Uma Noite Quase Vazia”, “A Louca e O Tempo”, desde 2011, até 2018. “</a:t>
            </a:r>
            <a:r>
              <a:rPr lang="pt-BR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Lillith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, o Poder do Manifesto Feminino” e “Pérolas Suburbanas”, também ambas dirigidas por Antônio Marcelo.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3D5DA8-F4CD-4A79-B346-24CC0691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2571066"/>
            <a:ext cx="4952587" cy="33048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3DDBA5-B210-4A85-92E6-F5560FD155BC}"/>
              </a:ext>
            </a:extLst>
          </p:cNvPr>
          <p:cNvSpPr txBox="1"/>
          <p:nvPr/>
        </p:nvSpPr>
        <p:spPr>
          <a:xfrm>
            <a:off x="1269495" y="878635"/>
            <a:ext cx="6404760" cy="14839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hangingPunct="0"/>
            <a:r>
              <a:rPr lang="pt-BR" sz="5400" b="1" dirty="0">
                <a:solidFill>
                  <a:srgbClr val="895D1D"/>
                </a:solidFill>
                <a:latin typeface="Book Antiqua" pitchFamily="18"/>
                <a:ea typeface="Microsoft YaHei" pitchFamily="2"/>
                <a:cs typeface="Arial" pitchFamily="2"/>
              </a:rPr>
              <a:t>ATRIZ DO GRUPO QUIMERAS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31DF46-19C9-4DBC-85AC-1F3D4527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9495" y="2362554"/>
            <a:ext cx="2980848" cy="38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158CB1-A9C6-4177-B721-717F0F88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57210" y="2480688"/>
            <a:ext cx="3161363" cy="3693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E495A01-6661-4D87-86D5-0AA70703C098}"/>
              </a:ext>
            </a:extLst>
          </p:cNvPr>
          <p:cNvSpPr/>
          <p:nvPr/>
        </p:nvSpPr>
        <p:spPr>
          <a:xfrm>
            <a:off x="4250343" y="2430296"/>
            <a:ext cx="35440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Patrícia Bastos atualmente, faz parte de um projeto de audiovisual para o roteiro adaptado da peça: “Noites Quentes despencam no abismo” de Antônio Marcelo, pelo Grupo Quimeras de Teatro.  É auxiliar de palco do </a:t>
            </a:r>
            <a:r>
              <a:rPr lang="pt-BR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Trofeu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 J. Cabral, pelo Grupo Quimeras, desde sua criação. Neste ano de 2020, Patrícia será homenageada pelo </a:t>
            </a:r>
            <a:r>
              <a:rPr lang="pt-BR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Trofeu</a:t>
            </a:r>
            <a:r>
              <a:rPr lang="pt-BR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Times New Roman" pitchFamily="18"/>
              </a:rPr>
              <a:t> J. Cabral, pelos seus 40 anos de Teatro.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COMO FIGURINISTA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435408" y="2399670"/>
            <a:ext cx="2513740" cy="415353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spc="-1" dirty="0">
                <a:solidFill>
                  <a:srgbClr val="262626"/>
                </a:solidFill>
                <a:latin typeface="Book Antiqua"/>
                <a:ea typeface="Arial"/>
              </a:rPr>
              <a:t>Patrícia Bastos assinou o figurino da peça “A Casa de Bernarda Alba”, fazendo uma pesquisa de roupas da década de 30</a:t>
            </a:r>
            <a:r>
              <a:rPr lang="pt-BR" sz="2400" b="0" strike="noStrike" spc="-1" dirty="0">
                <a:solidFill>
                  <a:srgbClr val="262626"/>
                </a:solidFill>
                <a:latin typeface="Book Antiqua"/>
                <a:ea typeface="Arial"/>
              </a:rPr>
              <a:t> 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  <a:p>
            <a:endParaRPr lang="pt-BR" sz="2400" b="0" strike="noStrike" spc="-1" dirty="0">
              <a:latin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7FE92B-9E8F-4B7C-8090-784F6B235D5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75440" y="2520000"/>
            <a:ext cx="2920680" cy="3672000"/>
          </a:xfrm>
          <a:prstGeom prst="rect">
            <a:avLst/>
          </a:prstGeom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906EC3-5AEF-475F-A308-80CA7862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9148" y="2520000"/>
            <a:ext cx="4026292" cy="36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895D1D"/>
                </a:solidFill>
                <a:latin typeface="Book Antiqua"/>
              </a:rPr>
              <a:t>PARTICIPAÇÃO </a:t>
            </a:r>
            <a:r>
              <a:rPr lang="en-US" sz="5400" b="1" spc="-1" dirty="0">
                <a:solidFill>
                  <a:srgbClr val="895D1D"/>
                </a:solidFill>
                <a:latin typeface="Book Antiqua"/>
              </a:rPr>
              <a:t>NA TV</a:t>
            </a:r>
            <a:endParaRPr lang="en-US" sz="5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98FF70B-BA84-4718-AD7F-547C36D273FF}"/>
              </a:ext>
            </a:extLst>
          </p:cNvPr>
          <p:cNvSpPr/>
          <p:nvPr/>
        </p:nvSpPr>
        <p:spPr>
          <a:xfrm>
            <a:off x="1551965" y="2471040"/>
            <a:ext cx="4784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Patrícia Bastos  fez no ano de 2000, na TV Diário os programas “A Escolinha do Barão” e “Expresso 22” e também foi convidada para participar do elenco da “Paixão de Cristo”, direção de Diana Pinheiro. Fez o figurino por três anos consecutivos da Paixão de Cristo, dirigida por </a:t>
            </a:r>
            <a:r>
              <a:rPr lang="pt-BR" sz="2400" dirty="0" err="1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Lucivan</a:t>
            </a:r>
            <a:r>
              <a:rPr lang="pt-BR" sz="2400" dirty="0">
                <a:solidFill>
                  <a:srgbClr val="262626"/>
                </a:solidFill>
                <a:latin typeface="Book Antiqua" pitchFamily="18"/>
                <a:ea typeface="Microsoft YaHei" pitchFamily="2"/>
                <a:cs typeface="Arial" pitchFamily="2"/>
              </a:rPr>
              <a:t> Moura.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70E0D06-AF65-49D7-BFAA-BE3444087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448904" y="2471040"/>
            <a:ext cx="4447216" cy="378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524</TotalTime>
  <Words>973</Words>
  <Application>Microsoft Office PowerPoint</Application>
  <PresentationFormat>Widescreen</PresentationFormat>
  <Paragraphs>38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Garamond</vt:lpstr>
      <vt:lpstr>Liberation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PARTICIPAÇÃO NO CINEMA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CONTOS SOCIAIS DE MOREIRA CAMPOS: “OS MENINOS”, “O PRESO” E “PORTAS FECHADAS”</dc:title>
  <dc:subject/>
  <dc:creator>user</dc:creator>
  <dc:description/>
  <cp:lastModifiedBy>Anacreonte Pontes</cp:lastModifiedBy>
  <cp:revision>41</cp:revision>
  <dcterms:created xsi:type="dcterms:W3CDTF">2019-06-13T16:13:39Z</dcterms:created>
  <dcterms:modified xsi:type="dcterms:W3CDTF">2020-04-13T22:47:27Z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