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6"/>
  </p:notesMasterIdLst>
  <p:handoutMasterIdLst>
    <p:handoutMasterId r:id="rId17"/>
  </p:handoutMasterIdLst>
  <p:sldIdLst>
    <p:sldId id="268" r:id="rId2"/>
    <p:sldId id="269" r:id="rId3"/>
    <p:sldId id="270" r:id="rId4"/>
    <p:sldId id="279" r:id="rId5"/>
    <p:sldId id="280" r:id="rId6"/>
    <p:sldId id="281" r:id="rId7"/>
    <p:sldId id="282" r:id="rId8"/>
    <p:sldId id="271" r:id="rId9"/>
    <p:sldId id="272" r:id="rId10"/>
    <p:sldId id="273" r:id="rId11"/>
    <p:sldId id="274" r:id="rId12"/>
    <p:sldId id="275" r:id="rId13"/>
    <p:sldId id="276" r:id="rId14"/>
    <p:sldId id="277" r:id="rId15"/>
  </p:sldIdLst>
  <p:sldSz cx="12188825"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396" y="90"/>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9" d="100"/>
          <a:sy n="89" d="100"/>
        </p:scale>
        <p:origin x="37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8-12-03T07:05:14.997" v="36" actId="790"/>
      <pc:docMkLst>
        <pc:docMk/>
      </pc:docMkLst>
      <pc:sldChg chg="modSp modNotes">
        <pc:chgData name="Fake Test User" userId="SID-0" providerId="Test" clId="FakeClientId" dt="2018-12-03T07:02:42.910" v="11" actId="790"/>
        <pc:sldMkLst>
          <pc:docMk/>
          <pc:sldMk cId="2957189582" sldId="268"/>
        </pc:sldMkLst>
        <pc:spChg chg="mod">
          <ac:chgData name="Fake Test User" userId="SID-0" providerId="Test" clId="FakeClientId" dt="2018-12-03T07:01:54.913" v="0" actId="790"/>
          <ac:spMkLst>
            <pc:docMk/>
            <pc:sldMk cId="2957189582" sldId="268"/>
            <ac:spMk id="2" creationId="{00000000-0000-0000-0000-000000000000}"/>
          </ac:spMkLst>
        </pc:spChg>
        <pc:spChg chg="mod">
          <ac:chgData name="Fake Test User" userId="SID-0" providerId="Test" clId="FakeClientId" dt="2018-12-03T07:01:54.913" v="0" actId="790"/>
          <ac:spMkLst>
            <pc:docMk/>
            <pc:sldMk cId="2957189582" sldId="268"/>
            <ac:spMk id="3" creationId="{00000000-0000-0000-0000-000000000000}"/>
          </ac:spMkLst>
        </pc:spChg>
      </pc:sldChg>
      <pc:sldChg chg="modSp modNotes">
        <pc:chgData name="Fake Test User" userId="SID-0" providerId="Test" clId="FakeClientId" dt="2018-12-03T07:02:46.941" v="12" actId="790"/>
        <pc:sldMkLst>
          <pc:docMk/>
          <pc:sldMk cId="3148110083" sldId="269"/>
        </pc:sldMkLst>
        <pc:spChg chg="mod">
          <ac:chgData name="Fake Test User" userId="SID-0" providerId="Test" clId="FakeClientId" dt="2018-12-03T07:01:58.413" v="1" actId="790"/>
          <ac:spMkLst>
            <pc:docMk/>
            <pc:sldMk cId="3148110083" sldId="269"/>
            <ac:spMk id="2" creationId="{00000000-0000-0000-0000-000000000000}"/>
          </ac:spMkLst>
        </pc:spChg>
        <pc:spChg chg="mod">
          <ac:chgData name="Fake Test User" userId="SID-0" providerId="Test" clId="FakeClientId" dt="2018-12-03T07:01:58.413" v="1" actId="790"/>
          <ac:spMkLst>
            <pc:docMk/>
            <pc:sldMk cId="3148110083" sldId="269"/>
            <ac:spMk id="3" creationId="{00000000-0000-0000-0000-000000000000}"/>
          </ac:spMkLst>
        </pc:spChg>
      </pc:sldChg>
      <pc:sldChg chg="modSp modNotes">
        <pc:chgData name="Fake Test User" userId="SID-0" providerId="Test" clId="FakeClientId" dt="2018-12-03T07:02:51.269" v="13" actId="790"/>
        <pc:sldMkLst>
          <pc:docMk/>
          <pc:sldMk cId="1152966011" sldId="270"/>
        </pc:sldMkLst>
        <pc:spChg chg="mod">
          <ac:chgData name="Fake Test User" userId="SID-0" providerId="Test" clId="FakeClientId" dt="2018-12-03T07:02:01.788" v="2" actId="790"/>
          <ac:spMkLst>
            <pc:docMk/>
            <pc:sldMk cId="1152966011" sldId="270"/>
            <ac:spMk id="2" creationId="{00000000-0000-0000-0000-000000000000}"/>
          </ac:spMkLst>
        </pc:spChg>
        <pc:spChg chg="mod">
          <ac:chgData name="Fake Test User" userId="SID-0" providerId="Test" clId="FakeClientId" dt="2018-12-03T07:02:01.788" v="2" actId="790"/>
          <ac:spMkLst>
            <pc:docMk/>
            <pc:sldMk cId="1152966011" sldId="270"/>
            <ac:spMk id="3" creationId="{00000000-0000-0000-0000-000000000000}"/>
          </ac:spMkLst>
        </pc:spChg>
        <pc:spChg chg="mod">
          <ac:chgData name="Fake Test User" userId="SID-0" providerId="Test" clId="FakeClientId" dt="2018-12-03T07:02:01.788" v="2" actId="790"/>
          <ac:spMkLst>
            <pc:docMk/>
            <pc:sldMk cId="1152966011" sldId="270"/>
            <ac:spMk id="4" creationId="{00000000-0000-0000-0000-000000000000}"/>
          </ac:spMkLst>
        </pc:spChg>
      </pc:sldChg>
      <pc:sldChg chg="modSp modNotes">
        <pc:chgData name="Fake Test User" userId="SID-0" providerId="Test" clId="FakeClientId" dt="2018-12-03T07:02:55.503" v="14" actId="790"/>
        <pc:sldMkLst>
          <pc:docMk/>
          <pc:sldMk cId="1255868717" sldId="271"/>
        </pc:sldMkLst>
        <pc:spChg chg="mod">
          <ac:chgData name="Fake Test User" userId="SID-0" providerId="Test" clId="FakeClientId" dt="2018-12-03T07:02:05.381" v="3" actId="790"/>
          <ac:spMkLst>
            <pc:docMk/>
            <pc:sldMk cId="1255868717" sldId="271"/>
            <ac:spMk id="2" creationId="{00000000-0000-0000-0000-000000000000}"/>
          </ac:spMkLst>
        </pc:spChg>
        <pc:spChg chg="mod">
          <ac:chgData name="Fake Test User" userId="SID-0" providerId="Test" clId="FakeClientId" dt="2018-12-03T07:02:05.381" v="3" actId="790"/>
          <ac:spMkLst>
            <pc:docMk/>
            <pc:sldMk cId="1255868717" sldId="271"/>
            <ac:spMk id="3" creationId="{00000000-0000-0000-0000-000000000000}"/>
          </ac:spMkLst>
        </pc:spChg>
      </pc:sldChg>
      <pc:sldChg chg="modSp modNotes">
        <pc:chgData name="Fake Test User" userId="SID-0" providerId="Test" clId="FakeClientId" dt="2018-12-03T07:02:59.315" v="15" actId="790"/>
        <pc:sldMkLst>
          <pc:docMk/>
          <pc:sldMk cId="3224243975" sldId="272"/>
        </pc:sldMkLst>
        <pc:spChg chg="mod">
          <ac:chgData name="Fake Test User" userId="SID-0" providerId="Test" clId="FakeClientId" dt="2018-12-03T07:02:09.100" v="4" actId="790"/>
          <ac:spMkLst>
            <pc:docMk/>
            <pc:sldMk cId="3224243975" sldId="272"/>
            <ac:spMk id="2" creationId="{00000000-0000-0000-0000-000000000000}"/>
          </ac:spMkLst>
        </pc:spChg>
        <pc:spChg chg="mod">
          <ac:chgData name="Fake Test User" userId="SID-0" providerId="Test" clId="FakeClientId" dt="2018-12-03T07:02:09.100" v="4" actId="790"/>
          <ac:spMkLst>
            <pc:docMk/>
            <pc:sldMk cId="3224243975" sldId="272"/>
            <ac:spMk id="3" creationId="{00000000-0000-0000-0000-000000000000}"/>
          </ac:spMkLst>
        </pc:spChg>
        <pc:spChg chg="mod">
          <ac:chgData name="Fake Test User" userId="SID-0" providerId="Test" clId="FakeClientId" dt="2018-12-03T07:02:09.100" v="4" actId="790"/>
          <ac:spMkLst>
            <pc:docMk/>
            <pc:sldMk cId="3224243975" sldId="272"/>
            <ac:spMk id="4" creationId="{00000000-0000-0000-0000-000000000000}"/>
          </ac:spMkLst>
        </pc:spChg>
      </pc:sldChg>
      <pc:sldChg chg="modSp modNotes">
        <pc:chgData name="Fake Test User" userId="SID-0" providerId="Test" clId="FakeClientId" dt="2018-12-03T07:03:03.831" v="16" actId="790"/>
        <pc:sldMkLst>
          <pc:docMk/>
          <pc:sldMk cId="3519010733" sldId="273"/>
        </pc:sldMkLst>
        <pc:spChg chg="mod">
          <ac:chgData name="Fake Test User" userId="SID-0" providerId="Test" clId="FakeClientId" dt="2018-12-03T07:02:13.959" v="5" actId="790"/>
          <ac:spMkLst>
            <pc:docMk/>
            <pc:sldMk cId="3519010733" sldId="273"/>
            <ac:spMk id="2" creationId="{00000000-0000-0000-0000-000000000000}"/>
          </ac:spMkLst>
        </pc:spChg>
        <pc:spChg chg="mod">
          <ac:chgData name="Fake Test User" userId="SID-0" providerId="Test" clId="FakeClientId" dt="2018-12-03T07:02:13.959" v="5" actId="790"/>
          <ac:spMkLst>
            <pc:docMk/>
            <pc:sldMk cId="3519010733" sldId="273"/>
            <ac:spMk id="3" creationId="{00000000-0000-0000-0000-000000000000}"/>
          </ac:spMkLst>
        </pc:spChg>
      </pc:sldChg>
      <pc:sldChg chg="modSp modNotes">
        <pc:chgData name="Fake Test User" userId="SID-0" providerId="Test" clId="FakeClientId" dt="2018-12-03T07:03:07.862" v="17" actId="790"/>
        <pc:sldMkLst>
          <pc:docMk/>
          <pc:sldMk cId="515381222" sldId="274"/>
        </pc:sldMkLst>
        <pc:spChg chg="mod">
          <ac:chgData name="Fake Test User" userId="SID-0" providerId="Test" clId="FakeClientId" dt="2018-12-03T07:02:17.865" v="6" actId="790"/>
          <ac:spMkLst>
            <pc:docMk/>
            <pc:sldMk cId="515381222" sldId="274"/>
            <ac:spMk id="2" creationId="{00000000-0000-0000-0000-000000000000}"/>
          </ac:spMkLst>
        </pc:spChg>
        <pc:spChg chg="mod">
          <ac:chgData name="Fake Test User" userId="SID-0" providerId="Test" clId="FakeClientId" dt="2018-12-03T07:02:17.865" v="6" actId="790"/>
          <ac:spMkLst>
            <pc:docMk/>
            <pc:sldMk cId="515381222" sldId="274"/>
            <ac:spMk id="3" creationId="{00000000-0000-0000-0000-000000000000}"/>
          </ac:spMkLst>
        </pc:spChg>
      </pc:sldChg>
      <pc:sldChg chg="modSp modNotes">
        <pc:chgData name="Fake Test User" userId="SID-0" providerId="Test" clId="FakeClientId" dt="2018-12-03T07:03:12.346" v="18" actId="790"/>
        <pc:sldMkLst>
          <pc:docMk/>
          <pc:sldMk cId="2819748410" sldId="275"/>
        </pc:sldMkLst>
        <pc:spChg chg="mod">
          <ac:chgData name="Fake Test User" userId="SID-0" providerId="Test" clId="FakeClientId" dt="2018-12-03T07:02:21.755" v="7" actId="790"/>
          <ac:spMkLst>
            <pc:docMk/>
            <pc:sldMk cId="2819748410" sldId="275"/>
            <ac:spMk id="2" creationId="{00000000-0000-0000-0000-000000000000}"/>
          </ac:spMkLst>
        </pc:spChg>
        <pc:spChg chg="mod">
          <ac:chgData name="Fake Test User" userId="SID-0" providerId="Test" clId="FakeClientId" dt="2018-12-03T07:02:21.755" v="7" actId="790"/>
          <ac:spMkLst>
            <pc:docMk/>
            <pc:sldMk cId="2819748410" sldId="275"/>
            <ac:spMk id="3" creationId="{00000000-0000-0000-0000-000000000000}"/>
          </ac:spMkLst>
        </pc:spChg>
        <pc:spChg chg="mod">
          <ac:chgData name="Fake Test User" userId="SID-0" providerId="Test" clId="FakeClientId" dt="2018-12-03T07:02:21.755" v="7" actId="790"/>
          <ac:spMkLst>
            <pc:docMk/>
            <pc:sldMk cId="2819748410" sldId="275"/>
            <ac:spMk id="4" creationId="{00000000-0000-0000-0000-000000000000}"/>
          </ac:spMkLst>
        </pc:spChg>
      </pc:sldChg>
      <pc:sldChg chg="modSp modNotes">
        <pc:chgData name="Fake Test User" userId="SID-0" providerId="Test" clId="FakeClientId" dt="2018-12-03T07:03:17.174" v="19" actId="790"/>
        <pc:sldMkLst>
          <pc:docMk/>
          <pc:sldMk cId="2585531345" sldId="276"/>
        </pc:sldMkLst>
        <pc:spChg chg="mod">
          <ac:chgData name="Fake Test User" userId="SID-0" providerId="Test" clId="FakeClientId" dt="2018-12-03T07:02:25.646" v="8" actId="790"/>
          <ac:spMkLst>
            <pc:docMk/>
            <pc:sldMk cId="2585531345" sldId="276"/>
            <ac:spMk id="2" creationId="{00000000-0000-0000-0000-000000000000}"/>
          </ac:spMkLst>
        </pc:spChg>
        <pc:spChg chg="mod">
          <ac:chgData name="Fake Test User" userId="SID-0" providerId="Test" clId="FakeClientId" dt="2018-12-03T07:02:25.646" v="8" actId="790"/>
          <ac:spMkLst>
            <pc:docMk/>
            <pc:sldMk cId="2585531345" sldId="276"/>
            <ac:spMk id="3" creationId="{00000000-0000-0000-0000-000000000000}"/>
          </ac:spMkLst>
        </pc:spChg>
        <pc:spChg chg="mod">
          <ac:chgData name="Fake Test User" userId="SID-0" providerId="Test" clId="FakeClientId" dt="2018-12-03T07:02:25.646" v="8" actId="790"/>
          <ac:spMkLst>
            <pc:docMk/>
            <pc:sldMk cId="2585531345" sldId="276"/>
            <ac:spMk id="4" creationId="{00000000-0000-0000-0000-000000000000}"/>
          </ac:spMkLst>
        </pc:spChg>
      </pc:sldChg>
      <pc:sldChg chg="modSp modNotes">
        <pc:chgData name="Fake Test User" userId="SID-0" providerId="Test" clId="FakeClientId" dt="2018-12-03T07:03:21.783" v="20" actId="790"/>
        <pc:sldMkLst>
          <pc:docMk/>
          <pc:sldMk cId="1200217142" sldId="277"/>
        </pc:sldMkLst>
        <pc:spChg chg="mod">
          <ac:chgData name="Fake Test User" userId="SID-0" providerId="Test" clId="FakeClientId" dt="2018-12-03T07:02:29.520" v="9" actId="790"/>
          <ac:spMkLst>
            <pc:docMk/>
            <pc:sldMk cId="1200217142" sldId="277"/>
            <ac:spMk id="2" creationId="{00000000-0000-0000-0000-000000000000}"/>
          </ac:spMkLst>
        </pc:spChg>
        <pc:spChg chg="mod">
          <ac:chgData name="Fake Test User" userId="SID-0" providerId="Test" clId="FakeClientId" dt="2018-12-03T07:02:29.520" v="9" actId="790"/>
          <ac:spMkLst>
            <pc:docMk/>
            <pc:sldMk cId="1200217142" sldId="277"/>
            <ac:spMk id="3" creationId="{00000000-0000-0000-0000-000000000000}"/>
          </ac:spMkLst>
        </pc:spChg>
      </pc:sldChg>
      <pc:sldChg chg="modSp modNotes">
        <pc:chgData name="Fake Test User" userId="SID-0" providerId="Test" clId="FakeClientId" dt="2018-12-03T07:03:27.663" v="21" actId="790"/>
        <pc:sldMkLst>
          <pc:docMk/>
          <pc:sldMk cId="897847061" sldId="278"/>
        </pc:sldMkLst>
        <pc:spChg chg="mod">
          <ac:chgData name="Fake Test User" userId="SID-0" providerId="Test" clId="FakeClientId" dt="2018-12-03T07:02:35.129" v="10" actId="790"/>
          <ac:spMkLst>
            <pc:docMk/>
            <pc:sldMk cId="897847061" sldId="278"/>
            <ac:spMk id="2" creationId="{00000000-0000-0000-0000-000000000000}"/>
          </ac:spMkLst>
        </pc:spChg>
        <pc:spChg chg="mod">
          <ac:chgData name="Fake Test User" userId="SID-0" providerId="Test" clId="FakeClientId" dt="2018-12-03T07:02:35.129" v="10" actId="790"/>
          <ac:spMkLst>
            <pc:docMk/>
            <pc:sldMk cId="897847061" sldId="278"/>
            <ac:spMk id="3" creationId="{00000000-0000-0000-0000-000000000000}"/>
          </ac:spMkLst>
        </pc:spChg>
      </pc:sldChg>
      <pc:sldMasterChg chg="modSp modSldLayout">
        <pc:chgData name="Fake Test User" userId="SID-0" providerId="Test" clId="FakeClientId" dt="2018-12-03T07:04:48.052" v="34" actId="790"/>
        <pc:sldMasterMkLst>
          <pc:docMk/>
          <pc:sldMasterMk cId="3310681898" sldId="2147483924"/>
        </pc:sldMasterMkLst>
        <pc:spChg chg="mod">
          <ac:chgData name="Fake Test User" userId="SID-0" providerId="Test" clId="FakeClientId" dt="2018-12-03T07:03:38.975" v="22" actId="790"/>
          <ac:spMkLst>
            <pc:docMk/>
            <pc:sldMasterMk cId="3310681898" sldId="2147483924"/>
            <ac:spMk id="2" creationId="{00000000-0000-0000-0000-000000000000}"/>
          </ac:spMkLst>
        </pc:spChg>
        <pc:spChg chg="mod">
          <ac:chgData name="Fake Test User" userId="SID-0" providerId="Test" clId="FakeClientId" dt="2018-12-03T07:03:38.975" v="22" actId="790"/>
          <ac:spMkLst>
            <pc:docMk/>
            <pc:sldMasterMk cId="3310681898" sldId="2147483924"/>
            <ac:spMk id="3" creationId="{00000000-0000-0000-0000-000000000000}"/>
          </ac:spMkLst>
        </pc:spChg>
        <pc:spChg chg="mod">
          <ac:chgData name="Fake Test User" userId="SID-0" providerId="Test" clId="FakeClientId" dt="2018-12-03T07:03:38.975" v="22" actId="790"/>
          <ac:spMkLst>
            <pc:docMk/>
            <pc:sldMasterMk cId="3310681898" sldId="2147483924"/>
            <ac:spMk id="4" creationId="{00000000-0000-0000-0000-000000000000}"/>
          </ac:spMkLst>
        </pc:spChg>
        <pc:spChg chg="mod">
          <ac:chgData name="Fake Test User" userId="SID-0" providerId="Test" clId="FakeClientId" dt="2018-12-03T07:03:38.975" v="22" actId="790"/>
          <ac:spMkLst>
            <pc:docMk/>
            <pc:sldMasterMk cId="3310681898" sldId="2147483924"/>
            <ac:spMk id="5" creationId="{00000000-0000-0000-0000-000000000000}"/>
          </ac:spMkLst>
        </pc:spChg>
        <pc:spChg chg="mod">
          <ac:chgData name="Fake Test User" userId="SID-0" providerId="Test" clId="FakeClientId" dt="2018-12-03T07:03:38.975" v="22" actId="790"/>
          <ac:spMkLst>
            <pc:docMk/>
            <pc:sldMasterMk cId="3310681898" sldId="2147483924"/>
            <ac:spMk id="6" creationId="{00000000-0000-0000-0000-000000000000}"/>
          </ac:spMkLst>
        </pc:spChg>
        <pc:spChg chg="mod">
          <ac:chgData name="Fake Test User" userId="SID-0" providerId="Test" clId="FakeClientId" dt="2018-12-03T07:03:38.975" v="22" actId="790"/>
          <ac:spMkLst>
            <pc:docMk/>
            <pc:sldMasterMk cId="3310681898" sldId="2147483924"/>
            <ac:spMk id="7" creationId="{00000000-0000-0000-0000-000000000000}"/>
          </ac:spMkLst>
        </pc:spChg>
        <pc:spChg chg="mod">
          <ac:chgData name="Fake Test User" userId="SID-0" providerId="Test" clId="FakeClientId" dt="2018-12-03T07:03:38.975" v="22" actId="790"/>
          <ac:spMkLst>
            <pc:docMk/>
            <pc:sldMasterMk cId="3310681898" sldId="2147483924"/>
            <ac:spMk id="8" creationId="{00000000-0000-0000-0000-000000000000}"/>
          </ac:spMkLst>
        </pc:spChg>
        <pc:spChg chg="mod">
          <ac:chgData name="Fake Test User" userId="SID-0" providerId="Test" clId="FakeClientId" dt="2018-12-03T07:03:38.975" v="22" actId="790"/>
          <ac:spMkLst>
            <pc:docMk/>
            <pc:sldMasterMk cId="3310681898" sldId="2147483924"/>
            <ac:spMk id="9" creationId="{00000000-0000-0000-0000-000000000000}"/>
          </ac:spMkLst>
        </pc:spChg>
        <pc:spChg chg="mod">
          <ac:chgData name="Fake Test User" userId="SID-0" providerId="Test" clId="FakeClientId" dt="2018-12-03T07:03:38.975" v="22" actId="790"/>
          <ac:spMkLst>
            <pc:docMk/>
            <pc:sldMasterMk cId="3310681898" sldId="2147483924"/>
            <ac:spMk id="11" creationId="{00000000-0000-0000-0000-000000000000}"/>
          </ac:spMkLst>
        </pc:spChg>
        <pc:spChg chg="mod">
          <ac:chgData name="Fake Test User" userId="SID-0" providerId="Test" clId="FakeClientId" dt="2018-12-03T07:03:38.975" v="22" actId="790"/>
          <ac:spMkLst>
            <pc:docMk/>
            <pc:sldMasterMk cId="3310681898" sldId="2147483924"/>
            <ac:spMk id="12" creationId="{00000000-0000-0000-0000-000000000000}"/>
          </ac:spMkLst>
        </pc:spChg>
        <pc:spChg chg="mod">
          <ac:chgData name="Fake Test User" userId="SID-0" providerId="Test" clId="FakeClientId" dt="2018-12-03T07:03:38.975" v="22" actId="790"/>
          <ac:spMkLst>
            <pc:docMk/>
            <pc:sldMasterMk cId="3310681898" sldId="2147483924"/>
            <ac:spMk id="13" creationId="{00000000-0000-0000-0000-000000000000}"/>
          </ac:spMkLst>
        </pc:spChg>
        <pc:sldLayoutChg chg="modSp">
          <pc:chgData name="Fake Test User" userId="SID-0" providerId="Test" clId="FakeClientId" dt="2018-12-03T07:04:48.052" v="34" actId="790"/>
          <pc:sldLayoutMkLst>
            <pc:docMk/>
            <pc:sldMasterMk cId="3310681898" sldId="2147483924"/>
            <pc:sldLayoutMk cId="506475798" sldId="2147483914"/>
          </pc:sldLayoutMkLst>
          <pc:spChg chg="mod">
            <ac:chgData name="Fake Test User" userId="SID-0" providerId="Test" clId="FakeClientId" dt="2018-12-03T07:04:48.052" v="34" actId="790"/>
            <ac:spMkLst>
              <pc:docMk/>
              <pc:sldMasterMk cId="3310681898" sldId="2147483924"/>
              <pc:sldLayoutMk cId="506475798" sldId="2147483914"/>
              <ac:spMk id="2" creationId="{00000000-0000-0000-0000-000000000000}"/>
            </ac:spMkLst>
          </pc:spChg>
          <pc:spChg chg="mod">
            <ac:chgData name="Fake Test User" userId="SID-0" providerId="Test" clId="FakeClientId" dt="2018-12-03T07:04:48.052" v="34" actId="790"/>
            <ac:spMkLst>
              <pc:docMk/>
              <pc:sldMasterMk cId="3310681898" sldId="2147483924"/>
              <pc:sldLayoutMk cId="506475798" sldId="2147483914"/>
              <ac:spMk id="3" creationId="{00000000-0000-0000-0000-000000000000}"/>
            </ac:spMkLst>
          </pc:spChg>
          <pc:spChg chg="mod">
            <ac:chgData name="Fake Test User" userId="SID-0" providerId="Test" clId="FakeClientId" dt="2018-12-03T07:04:48.052" v="34" actId="790"/>
            <ac:spMkLst>
              <pc:docMk/>
              <pc:sldMasterMk cId="3310681898" sldId="2147483924"/>
              <pc:sldLayoutMk cId="506475798" sldId="2147483914"/>
              <ac:spMk id="4" creationId="{00000000-0000-0000-0000-000000000000}"/>
            </ac:spMkLst>
          </pc:spChg>
          <pc:spChg chg="mod">
            <ac:chgData name="Fake Test User" userId="SID-0" providerId="Test" clId="FakeClientId" dt="2018-12-03T07:04:48.052" v="34" actId="790"/>
            <ac:spMkLst>
              <pc:docMk/>
              <pc:sldMasterMk cId="3310681898" sldId="2147483924"/>
              <pc:sldLayoutMk cId="506475798" sldId="2147483914"/>
              <ac:spMk id="5" creationId="{00000000-0000-0000-0000-000000000000}"/>
            </ac:spMkLst>
          </pc:spChg>
          <pc:spChg chg="mod">
            <ac:chgData name="Fake Test User" userId="SID-0" providerId="Test" clId="FakeClientId" dt="2018-12-03T07:04:48.052" v="34" actId="790"/>
            <ac:spMkLst>
              <pc:docMk/>
              <pc:sldMasterMk cId="3310681898" sldId="2147483924"/>
              <pc:sldLayoutMk cId="506475798" sldId="2147483914"/>
              <ac:spMk id="6" creationId="{00000000-0000-0000-0000-000000000000}"/>
            </ac:spMkLst>
          </pc:spChg>
        </pc:sldLayoutChg>
        <pc:sldLayoutChg chg="modSp">
          <pc:chgData name="Fake Test User" userId="SID-0" providerId="Test" clId="FakeClientId" dt="2018-12-03T07:03:59.712" v="23" actId="790"/>
          <pc:sldLayoutMkLst>
            <pc:docMk/>
            <pc:sldMasterMk cId="3310681898" sldId="2147483924"/>
            <pc:sldLayoutMk cId="4088169977" sldId="2147483925"/>
          </pc:sldLayoutMkLst>
          <pc:spChg chg="mod">
            <ac:chgData name="Fake Test User" userId="SID-0" providerId="Test" clId="FakeClientId" dt="2018-12-03T07:03:59.712" v="23" actId="790"/>
            <ac:spMkLst>
              <pc:docMk/>
              <pc:sldMasterMk cId="3310681898" sldId="2147483924"/>
              <pc:sldLayoutMk cId="4088169977" sldId="2147483925"/>
              <ac:spMk id="2"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3"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8"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9"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10"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13"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14"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15"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16"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20"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21" creationId="{00000000-0000-0000-0000-000000000000}"/>
            </ac:spMkLst>
          </pc:spChg>
          <pc:spChg chg="mod">
            <ac:chgData name="Fake Test User" userId="SID-0" providerId="Test" clId="FakeClientId" dt="2018-12-03T07:03:59.712" v="23" actId="790"/>
            <ac:spMkLst>
              <pc:docMk/>
              <pc:sldMasterMk cId="3310681898" sldId="2147483924"/>
              <pc:sldLayoutMk cId="4088169977" sldId="2147483925"/>
              <ac:spMk id="22" creationId="{00000000-0000-0000-0000-000000000000}"/>
            </ac:spMkLst>
          </pc:spChg>
        </pc:sldLayoutChg>
        <pc:sldLayoutChg chg="modSp">
          <pc:chgData name="Fake Test User" userId="SID-0" providerId="Test" clId="FakeClientId" dt="2018-12-03T07:04:03.727" v="24" actId="790"/>
          <pc:sldLayoutMkLst>
            <pc:docMk/>
            <pc:sldMasterMk cId="3310681898" sldId="2147483924"/>
            <pc:sldLayoutMk cId="894591149" sldId="2147483926"/>
          </pc:sldLayoutMkLst>
          <pc:spChg chg="mod">
            <ac:chgData name="Fake Test User" userId="SID-0" providerId="Test" clId="FakeClientId" dt="2018-12-03T07:04:03.727" v="24" actId="790"/>
            <ac:spMkLst>
              <pc:docMk/>
              <pc:sldMasterMk cId="3310681898" sldId="2147483924"/>
              <pc:sldLayoutMk cId="894591149" sldId="2147483926"/>
              <ac:spMk id="2" creationId="{00000000-0000-0000-0000-000000000000}"/>
            </ac:spMkLst>
          </pc:spChg>
          <pc:spChg chg="mod">
            <ac:chgData name="Fake Test User" userId="SID-0" providerId="Test" clId="FakeClientId" dt="2018-12-03T07:04:03.727" v="24" actId="790"/>
            <ac:spMkLst>
              <pc:docMk/>
              <pc:sldMasterMk cId="3310681898" sldId="2147483924"/>
              <pc:sldLayoutMk cId="894591149" sldId="2147483926"/>
              <ac:spMk id="3" creationId="{00000000-0000-0000-0000-000000000000}"/>
            </ac:spMkLst>
          </pc:spChg>
          <pc:spChg chg="mod">
            <ac:chgData name="Fake Test User" userId="SID-0" providerId="Test" clId="FakeClientId" dt="2018-12-03T07:04:03.727" v="24" actId="790"/>
            <ac:spMkLst>
              <pc:docMk/>
              <pc:sldMasterMk cId="3310681898" sldId="2147483924"/>
              <pc:sldLayoutMk cId="894591149" sldId="2147483926"/>
              <ac:spMk id="4" creationId="{00000000-0000-0000-0000-000000000000}"/>
            </ac:spMkLst>
          </pc:spChg>
          <pc:spChg chg="mod">
            <ac:chgData name="Fake Test User" userId="SID-0" providerId="Test" clId="FakeClientId" dt="2018-12-03T07:04:03.727" v="24" actId="790"/>
            <ac:spMkLst>
              <pc:docMk/>
              <pc:sldMasterMk cId="3310681898" sldId="2147483924"/>
              <pc:sldLayoutMk cId="894591149" sldId="2147483926"/>
              <ac:spMk id="5" creationId="{00000000-0000-0000-0000-000000000000}"/>
            </ac:spMkLst>
          </pc:spChg>
          <pc:spChg chg="mod">
            <ac:chgData name="Fake Test User" userId="SID-0" providerId="Test" clId="FakeClientId" dt="2018-12-03T07:04:03.727" v="24" actId="790"/>
            <ac:spMkLst>
              <pc:docMk/>
              <pc:sldMasterMk cId="3310681898" sldId="2147483924"/>
              <pc:sldLayoutMk cId="894591149" sldId="2147483926"/>
              <ac:spMk id="6" creationId="{00000000-0000-0000-0000-000000000000}"/>
            </ac:spMkLst>
          </pc:spChg>
        </pc:sldLayoutChg>
        <pc:sldLayoutChg chg="modSp">
          <pc:chgData name="Fake Test User" userId="SID-0" providerId="Test" clId="FakeClientId" dt="2018-12-03T07:04:07.321" v="25" actId="790"/>
          <pc:sldLayoutMkLst>
            <pc:docMk/>
            <pc:sldMasterMk cId="3310681898" sldId="2147483924"/>
            <pc:sldLayoutMk cId="3484106010" sldId="2147483927"/>
          </pc:sldLayoutMkLst>
          <pc:spChg chg="mod">
            <ac:chgData name="Fake Test User" userId="SID-0" providerId="Test" clId="FakeClientId" dt="2018-12-03T07:04:07.321" v="25" actId="790"/>
            <ac:spMkLst>
              <pc:docMk/>
              <pc:sldMasterMk cId="3310681898" sldId="2147483924"/>
              <pc:sldLayoutMk cId="3484106010" sldId="2147483927"/>
              <ac:spMk id="2" creationId="{00000000-0000-0000-0000-000000000000}"/>
            </ac:spMkLst>
          </pc:spChg>
          <pc:spChg chg="mod">
            <ac:chgData name="Fake Test User" userId="SID-0" providerId="Test" clId="FakeClientId" dt="2018-12-03T07:04:07.321" v="25" actId="790"/>
            <ac:spMkLst>
              <pc:docMk/>
              <pc:sldMasterMk cId="3310681898" sldId="2147483924"/>
              <pc:sldLayoutMk cId="3484106010" sldId="2147483927"/>
              <ac:spMk id="3" creationId="{00000000-0000-0000-0000-000000000000}"/>
            </ac:spMkLst>
          </pc:spChg>
          <pc:spChg chg="mod">
            <ac:chgData name="Fake Test User" userId="SID-0" providerId="Test" clId="FakeClientId" dt="2018-12-03T07:04:07.321" v="25" actId="790"/>
            <ac:spMkLst>
              <pc:docMk/>
              <pc:sldMasterMk cId="3310681898" sldId="2147483924"/>
              <pc:sldLayoutMk cId="3484106010" sldId="2147483927"/>
              <ac:spMk id="4" creationId="{00000000-0000-0000-0000-000000000000}"/>
            </ac:spMkLst>
          </pc:spChg>
          <pc:spChg chg="mod">
            <ac:chgData name="Fake Test User" userId="SID-0" providerId="Test" clId="FakeClientId" dt="2018-12-03T07:04:07.321" v="25" actId="790"/>
            <ac:spMkLst>
              <pc:docMk/>
              <pc:sldMasterMk cId="3310681898" sldId="2147483924"/>
              <pc:sldLayoutMk cId="3484106010" sldId="2147483927"/>
              <ac:spMk id="5" creationId="{00000000-0000-0000-0000-000000000000}"/>
            </ac:spMkLst>
          </pc:spChg>
          <pc:spChg chg="mod">
            <ac:chgData name="Fake Test User" userId="SID-0" providerId="Test" clId="FakeClientId" dt="2018-12-03T07:04:07.321" v="25" actId="790"/>
            <ac:spMkLst>
              <pc:docMk/>
              <pc:sldMasterMk cId="3310681898" sldId="2147483924"/>
              <pc:sldLayoutMk cId="3484106010" sldId="2147483927"/>
              <ac:spMk id="6" creationId="{00000000-0000-0000-0000-000000000000}"/>
            </ac:spMkLst>
          </pc:spChg>
        </pc:sldLayoutChg>
        <pc:sldLayoutChg chg="modSp">
          <pc:chgData name="Fake Test User" userId="SID-0" providerId="Test" clId="FakeClientId" dt="2018-12-03T07:04:11.305" v="26" actId="790"/>
          <pc:sldLayoutMkLst>
            <pc:docMk/>
            <pc:sldMasterMk cId="3310681898" sldId="2147483924"/>
            <pc:sldLayoutMk cId="1512259294" sldId="2147483928"/>
          </pc:sldLayoutMkLst>
          <pc:spChg chg="mod">
            <ac:chgData name="Fake Test User" userId="SID-0" providerId="Test" clId="FakeClientId" dt="2018-12-03T07:04:11.305" v="26" actId="790"/>
            <ac:spMkLst>
              <pc:docMk/>
              <pc:sldMasterMk cId="3310681898" sldId="2147483924"/>
              <pc:sldLayoutMk cId="1512259294" sldId="2147483928"/>
              <ac:spMk id="2" creationId="{00000000-0000-0000-0000-000000000000}"/>
            </ac:spMkLst>
          </pc:spChg>
          <pc:spChg chg="mod">
            <ac:chgData name="Fake Test User" userId="SID-0" providerId="Test" clId="FakeClientId" dt="2018-12-03T07:04:11.305" v="26" actId="790"/>
            <ac:spMkLst>
              <pc:docMk/>
              <pc:sldMasterMk cId="3310681898" sldId="2147483924"/>
              <pc:sldLayoutMk cId="1512259294" sldId="2147483928"/>
              <ac:spMk id="3" creationId="{00000000-0000-0000-0000-000000000000}"/>
            </ac:spMkLst>
          </pc:spChg>
          <pc:spChg chg="mod">
            <ac:chgData name="Fake Test User" userId="SID-0" providerId="Test" clId="FakeClientId" dt="2018-12-03T07:04:11.305" v="26" actId="790"/>
            <ac:spMkLst>
              <pc:docMk/>
              <pc:sldMasterMk cId="3310681898" sldId="2147483924"/>
              <pc:sldLayoutMk cId="1512259294" sldId="2147483928"/>
              <ac:spMk id="4" creationId="{00000000-0000-0000-0000-000000000000}"/>
            </ac:spMkLst>
          </pc:spChg>
          <pc:spChg chg="mod">
            <ac:chgData name="Fake Test User" userId="SID-0" providerId="Test" clId="FakeClientId" dt="2018-12-03T07:04:11.305" v="26" actId="790"/>
            <ac:spMkLst>
              <pc:docMk/>
              <pc:sldMasterMk cId="3310681898" sldId="2147483924"/>
              <pc:sldLayoutMk cId="1512259294" sldId="2147483928"/>
              <ac:spMk id="5" creationId="{00000000-0000-0000-0000-000000000000}"/>
            </ac:spMkLst>
          </pc:spChg>
          <pc:spChg chg="mod">
            <ac:chgData name="Fake Test User" userId="SID-0" providerId="Test" clId="FakeClientId" dt="2018-12-03T07:04:11.305" v="26" actId="790"/>
            <ac:spMkLst>
              <pc:docMk/>
              <pc:sldMasterMk cId="3310681898" sldId="2147483924"/>
              <pc:sldLayoutMk cId="1512259294" sldId="2147483928"/>
              <ac:spMk id="6" creationId="{00000000-0000-0000-0000-000000000000}"/>
            </ac:spMkLst>
          </pc:spChg>
          <pc:spChg chg="mod">
            <ac:chgData name="Fake Test User" userId="SID-0" providerId="Test" clId="FakeClientId" dt="2018-12-03T07:04:11.305" v="26" actId="790"/>
            <ac:spMkLst>
              <pc:docMk/>
              <pc:sldMasterMk cId="3310681898" sldId="2147483924"/>
              <pc:sldLayoutMk cId="1512259294" sldId="2147483928"/>
              <ac:spMk id="7" creationId="{00000000-0000-0000-0000-000000000000}"/>
            </ac:spMkLst>
          </pc:spChg>
        </pc:sldLayoutChg>
        <pc:sldLayoutChg chg="modSp">
          <pc:chgData name="Fake Test User" userId="SID-0" providerId="Test" clId="FakeClientId" dt="2018-12-03T07:04:15.539" v="27" actId="790"/>
          <pc:sldLayoutMkLst>
            <pc:docMk/>
            <pc:sldMasterMk cId="3310681898" sldId="2147483924"/>
            <pc:sldLayoutMk cId="597700490" sldId="2147483929"/>
          </pc:sldLayoutMkLst>
          <pc:spChg chg="mod">
            <ac:chgData name="Fake Test User" userId="SID-0" providerId="Test" clId="FakeClientId" dt="2018-12-03T07:04:15.539" v="27" actId="790"/>
            <ac:spMkLst>
              <pc:docMk/>
              <pc:sldMasterMk cId="3310681898" sldId="2147483924"/>
              <pc:sldLayoutMk cId="597700490" sldId="2147483929"/>
              <ac:spMk id="2"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3"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4"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5"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6"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7"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8" creationId="{00000000-0000-0000-0000-000000000000}"/>
            </ac:spMkLst>
          </pc:spChg>
          <pc:spChg chg="mod">
            <ac:chgData name="Fake Test User" userId="SID-0" providerId="Test" clId="FakeClientId" dt="2018-12-03T07:04:15.539" v="27" actId="790"/>
            <ac:spMkLst>
              <pc:docMk/>
              <pc:sldMasterMk cId="3310681898" sldId="2147483924"/>
              <pc:sldLayoutMk cId="597700490" sldId="2147483929"/>
              <ac:spMk id="9" creationId="{00000000-0000-0000-0000-000000000000}"/>
            </ac:spMkLst>
          </pc:spChg>
        </pc:sldLayoutChg>
        <pc:sldLayoutChg chg="modSp">
          <pc:chgData name="Fake Test User" userId="SID-0" providerId="Test" clId="FakeClientId" dt="2018-12-03T07:04:19.695" v="28" actId="790"/>
          <pc:sldLayoutMkLst>
            <pc:docMk/>
            <pc:sldMasterMk cId="3310681898" sldId="2147483924"/>
            <pc:sldLayoutMk cId="981316351" sldId="2147483930"/>
          </pc:sldLayoutMkLst>
          <pc:spChg chg="mod">
            <ac:chgData name="Fake Test User" userId="SID-0" providerId="Test" clId="FakeClientId" dt="2018-12-03T07:04:19.695" v="28" actId="790"/>
            <ac:spMkLst>
              <pc:docMk/>
              <pc:sldMasterMk cId="3310681898" sldId="2147483924"/>
              <pc:sldLayoutMk cId="981316351" sldId="2147483930"/>
              <ac:spMk id="2" creationId="{00000000-0000-0000-0000-000000000000}"/>
            </ac:spMkLst>
          </pc:spChg>
          <pc:spChg chg="mod">
            <ac:chgData name="Fake Test User" userId="SID-0" providerId="Test" clId="FakeClientId" dt="2018-12-03T07:04:19.695" v="28" actId="790"/>
            <ac:spMkLst>
              <pc:docMk/>
              <pc:sldMasterMk cId="3310681898" sldId="2147483924"/>
              <pc:sldLayoutMk cId="981316351" sldId="2147483930"/>
              <ac:spMk id="3" creationId="{00000000-0000-0000-0000-000000000000}"/>
            </ac:spMkLst>
          </pc:spChg>
          <pc:spChg chg="mod">
            <ac:chgData name="Fake Test User" userId="SID-0" providerId="Test" clId="FakeClientId" dt="2018-12-03T07:04:19.695" v="28" actId="790"/>
            <ac:spMkLst>
              <pc:docMk/>
              <pc:sldMasterMk cId="3310681898" sldId="2147483924"/>
              <pc:sldLayoutMk cId="981316351" sldId="2147483930"/>
              <ac:spMk id="4" creationId="{00000000-0000-0000-0000-000000000000}"/>
            </ac:spMkLst>
          </pc:spChg>
          <pc:spChg chg="mod">
            <ac:chgData name="Fake Test User" userId="SID-0" providerId="Test" clId="FakeClientId" dt="2018-12-03T07:04:19.695" v="28" actId="790"/>
            <ac:spMkLst>
              <pc:docMk/>
              <pc:sldMasterMk cId="3310681898" sldId="2147483924"/>
              <pc:sldLayoutMk cId="981316351" sldId="2147483930"/>
              <ac:spMk id="5" creationId="{00000000-0000-0000-0000-000000000000}"/>
            </ac:spMkLst>
          </pc:spChg>
        </pc:sldLayoutChg>
        <pc:sldLayoutChg chg="modSp">
          <pc:chgData name="Fake Test User" userId="SID-0" providerId="Test" clId="FakeClientId" dt="2018-12-03T07:04:25.601" v="29" actId="790"/>
          <pc:sldLayoutMkLst>
            <pc:docMk/>
            <pc:sldMasterMk cId="3310681898" sldId="2147483924"/>
            <pc:sldLayoutMk cId="4030035370" sldId="2147483931"/>
          </pc:sldLayoutMkLst>
          <pc:spChg chg="mod">
            <ac:chgData name="Fake Test User" userId="SID-0" providerId="Test" clId="FakeClientId" dt="2018-12-03T07:04:25.601" v="29" actId="790"/>
            <ac:spMkLst>
              <pc:docMk/>
              <pc:sldMasterMk cId="3310681898" sldId="2147483924"/>
              <pc:sldLayoutMk cId="4030035370" sldId="2147483931"/>
              <ac:spMk id="2" creationId="{00000000-0000-0000-0000-000000000000}"/>
            </ac:spMkLst>
          </pc:spChg>
          <pc:spChg chg="mod">
            <ac:chgData name="Fake Test User" userId="SID-0" providerId="Test" clId="FakeClientId" dt="2018-12-03T07:04:25.601" v="29" actId="790"/>
            <ac:spMkLst>
              <pc:docMk/>
              <pc:sldMasterMk cId="3310681898" sldId="2147483924"/>
              <pc:sldLayoutMk cId="4030035370" sldId="2147483931"/>
              <ac:spMk id="3" creationId="{00000000-0000-0000-0000-000000000000}"/>
            </ac:spMkLst>
          </pc:spChg>
          <pc:spChg chg="mod">
            <ac:chgData name="Fake Test User" userId="SID-0" providerId="Test" clId="FakeClientId" dt="2018-12-03T07:04:25.601" v="29" actId="790"/>
            <ac:spMkLst>
              <pc:docMk/>
              <pc:sldMasterMk cId="3310681898" sldId="2147483924"/>
              <pc:sldLayoutMk cId="4030035370" sldId="2147483931"/>
              <ac:spMk id="4" creationId="{00000000-0000-0000-0000-000000000000}"/>
            </ac:spMkLst>
          </pc:spChg>
          <pc:spChg chg="mod">
            <ac:chgData name="Fake Test User" userId="SID-0" providerId="Test" clId="FakeClientId" dt="2018-12-03T07:04:25.601" v="29" actId="790"/>
            <ac:spMkLst>
              <pc:docMk/>
              <pc:sldMasterMk cId="3310681898" sldId="2147483924"/>
              <pc:sldLayoutMk cId="4030035370" sldId="2147483931"/>
              <ac:spMk id="7" creationId="{00000000-0000-0000-0000-000000000000}"/>
            </ac:spMkLst>
          </pc:spChg>
          <pc:spChg chg="mod">
            <ac:chgData name="Fake Test User" userId="SID-0" providerId="Test" clId="FakeClientId" dt="2018-12-03T07:04:25.601" v="29" actId="790"/>
            <ac:spMkLst>
              <pc:docMk/>
              <pc:sldMasterMk cId="3310681898" sldId="2147483924"/>
              <pc:sldLayoutMk cId="4030035370" sldId="2147483931"/>
              <ac:spMk id="8" creationId="{00000000-0000-0000-0000-000000000000}"/>
            </ac:spMkLst>
          </pc:spChg>
          <pc:spChg chg="mod">
            <ac:chgData name="Fake Test User" userId="SID-0" providerId="Test" clId="FakeClientId" dt="2018-12-03T07:04:25.601" v="29" actId="790"/>
            <ac:spMkLst>
              <pc:docMk/>
              <pc:sldMasterMk cId="3310681898" sldId="2147483924"/>
              <pc:sldLayoutMk cId="4030035370" sldId="2147483931"/>
              <ac:spMk id="9" creationId="{00000000-0000-0000-0000-000000000000}"/>
            </ac:spMkLst>
          </pc:spChg>
        </pc:sldLayoutChg>
        <pc:sldLayoutChg chg="modSp">
          <pc:chgData name="Fake Test User" userId="SID-0" providerId="Test" clId="FakeClientId" dt="2018-12-03T07:04:30.335" v="30" actId="790"/>
          <pc:sldLayoutMkLst>
            <pc:docMk/>
            <pc:sldMasterMk cId="3310681898" sldId="2147483924"/>
            <pc:sldLayoutMk cId="3616132146" sldId="2147483932"/>
          </pc:sldLayoutMkLst>
          <pc:spChg chg="mod">
            <ac:chgData name="Fake Test User" userId="SID-0" providerId="Test" clId="FakeClientId" dt="2018-12-03T07:04:30.335" v="30" actId="790"/>
            <ac:spMkLst>
              <pc:docMk/>
              <pc:sldMasterMk cId="3310681898" sldId="2147483924"/>
              <pc:sldLayoutMk cId="3616132146" sldId="2147483932"/>
              <ac:spMk id="2" creationId="{00000000-0000-0000-0000-000000000000}"/>
            </ac:spMkLst>
          </pc:spChg>
          <pc:spChg chg="mod">
            <ac:chgData name="Fake Test User" userId="SID-0" providerId="Test" clId="FakeClientId" dt="2018-12-03T07:04:30.335" v="30" actId="790"/>
            <ac:spMkLst>
              <pc:docMk/>
              <pc:sldMasterMk cId="3310681898" sldId="2147483924"/>
              <pc:sldLayoutMk cId="3616132146" sldId="2147483932"/>
              <ac:spMk id="3" creationId="{00000000-0000-0000-0000-000000000000}"/>
            </ac:spMkLst>
          </pc:spChg>
          <pc:spChg chg="mod">
            <ac:chgData name="Fake Test User" userId="SID-0" providerId="Test" clId="FakeClientId" dt="2018-12-03T07:04:30.335" v="30" actId="790"/>
            <ac:spMkLst>
              <pc:docMk/>
              <pc:sldMasterMk cId="3310681898" sldId="2147483924"/>
              <pc:sldLayoutMk cId="3616132146" sldId="2147483932"/>
              <ac:spMk id="4" creationId="{00000000-0000-0000-0000-000000000000}"/>
            </ac:spMkLst>
          </pc:spChg>
          <pc:spChg chg="mod">
            <ac:chgData name="Fake Test User" userId="SID-0" providerId="Test" clId="FakeClientId" dt="2018-12-03T07:04:30.335" v="30" actId="790"/>
            <ac:spMkLst>
              <pc:docMk/>
              <pc:sldMasterMk cId="3310681898" sldId="2147483924"/>
              <pc:sldLayoutMk cId="3616132146" sldId="2147483932"/>
              <ac:spMk id="5" creationId="{00000000-0000-0000-0000-000000000000}"/>
            </ac:spMkLst>
          </pc:spChg>
          <pc:spChg chg="mod">
            <ac:chgData name="Fake Test User" userId="SID-0" providerId="Test" clId="FakeClientId" dt="2018-12-03T07:04:30.335" v="30" actId="790"/>
            <ac:spMkLst>
              <pc:docMk/>
              <pc:sldMasterMk cId="3310681898" sldId="2147483924"/>
              <pc:sldLayoutMk cId="3616132146" sldId="2147483932"/>
              <ac:spMk id="6" creationId="{00000000-0000-0000-0000-000000000000}"/>
            </ac:spMkLst>
          </pc:spChg>
          <pc:spChg chg="mod">
            <ac:chgData name="Fake Test User" userId="SID-0" providerId="Test" clId="FakeClientId" dt="2018-12-03T07:04:30.335" v="30" actId="790"/>
            <ac:spMkLst>
              <pc:docMk/>
              <pc:sldMasterMk cId="3310681898" sldId="2147483924"/>
              <pc:sldLayoutMk cId="3616132146" sldId="2147483932"/>
              <ac:spMk id="7" creationId="{00000000-0000-0000-0000-000000000000}"/>
            </ac:spMkLst>
          </pc:spChg>
          <pc:spChg chg="mod">
            <ac:chgData name="Fake Test User" userId="SID-0" providerId="Test" clId="FakeClientId" dt="2018-12-03T07:04:30.335" v="30" actId="790"/>
            <ac:spMkLst>
              <pc:docMk/>
              <pc:sldMasterMk cId="3310681898" sldId="2147483924"/>
              <pc:sldLayoutMk cId="3616132146" sldId="2147483932"/>
              <ac:spMk id="8" creationId="{00000000-0000-0000-0000-000000000000}"/>
            </ac:spMkLst>
          </pc:spChg>
        </pc:sldLayoutChg>
        <pc:sldLayoutChg chg="modSp">
          <pc:chgData name="Fake Test User" userId="SID-0" providerId="Test" clId="FakeClientId" dt="2018-12-03T07:04:35.006" v="31" actId="790"/>
          <pc:sldLayoutMkLst>
            <pc:docMk/>
            <pc:sldMasterMk cId="3310681898" sldId="2147483924"/>
            <pc:sldLayoutMk cId="1931862729" sldId="2147483933"/>
          </pc:sldLayoutMkLst>
          <pc:spChg chg="mod">
            <ac:chgData name="Fake Test User" userId="SID-0" providerId="Test" clId="FakeClientId" dt="2018-12-03T07:04:35.006" v="31" actId="790"/>
            <ac:spMkLst>
              <pc:docMk/>
              <pc:sldMasterMk cId="3310681898" sldId="2147483924"/>
              <pc:sldLayoutMk cId="1931862729" sldId="2147483933"/>
              <ac:spMk id="2" creationId="{00000000-0000-0000-0000-000000000000}"/>
            </ac:spMkLst>
          </pc:spChg>
          <pc:spChg chg="mod">
            <ac:chgData name="Fake Test User" userId="SID-0" providerId="Test" clId="FakeClientId" dt="2018-12-03T07:04:35.006" v="31" actId="790"/>
            <ac:spMkLst>
              <pc:docMk/>
              <pc:sldMasterMk cId="3310681898" sldId="2147483924"/>
              <pc:sldLayoutMk cId="1931862729" sldId="2147483933"/>
              <ac:spMk id="3" creationId="{00000000-0000-0000-0000-000000000000}"/>
            </ac:spMkLst>
          </pc:spChg>
          <pc:spChg chg="mod">
            <ac:chgData name="Fake Test User" userId="SID-0" providerId="Test" clId="FakeClientId" dt="2018-12-03T07:04:35.006" v="31" actId="790"/>
            <ac:spMkLst>
              <pc:docMk/>
              <pc:sldMasterMk cId="3310681898" sldId="2147483924"/>
              <pc:sldLayoutMk cId="1931862729" sldId="2147483933"/>
              <ac:spMk id="4" creationId="{00000000-0000-0000-0000-000000000000}"/>
            </ac:spMkLst>
          </pc:spChg>
          <pc:spChg chg="mod">
            <ac:chgData name="Fake Test User" userId="SID-0" providerId="Test" clId="FakeClientId" dt="2018-12-03T07:04:35.006" v="31" actId="790"/>
            <ac:spMkLst>
              <pc:docMk/>
              <pc:sldMasterMk cId="3310681898" sldId="2147483924"/>
              <pc:sldLayoutMk cId="1931862729" sldId="2147483933"/>
              <ac:spMk id="5" creationId="{00000000-0000-0000-0000-000000000000}"/>
            </ac:spMkLst>
          </pc:spChg>
          <pc:spChg chg="mod">
            <ac:chgData name="Fake Test User" userId="SID-0" providerId="Test" clId="FakeClientId" dt="2018-12-03T07:04:35.006" v="31" actId="790"/>
            <ac:spMkLst>
              <pc:docMk/>
              <pc:sldMasterMk cId="3310681898" sldId="2147483924"/>
              <pc:sldLayoutMk cId="1931862729" sldId="2147483933"/>
              <ac:spMk id="6" creationId="{00000000-0000-0000-0000-000000000000}"/>
            </ac:spMkLst>
          </pc:spChg>
          <pc:spChg chg="mod">
            <ac:chgData name="Fake Test User" userId="SID-0" providerId="Test" clId="FakeClientId" dt="2018-12-03T07:04:35.006" v="31" actId="790"/>
            <ac:spMkLst>
              <pc:docMk/>
              <pc:sldMasterMk cId="3310681898" sldId="2147483924"/>
              <pc:sldLayoutMk cId="1931862729" sldId="2147483933"/>
              <ac:spMk id="7" creationId="{00000000-0000-0000-0000-000000000000}"/>
            </ac:spMkLst>
          </pc:spChg>
          <pc:spChg chg="mod">
            <ac:chgData name="Fake Test User" userId="SID-0" providerId="Test" clId="FakeClientId" dt="2018-12-03T07:04:35.006" v="31" actId="790"/>
            <ac:spMkLst>
              <pc:docMk/>
              <pc:sldMasterMk cId="3310681898" sldId="2147483924"/>
              <pc:sldLayoutMk cId="1931862729" sldId="2147483933"/>
              <ac:spMk id="8" creationId="{00000000-0000-0000-0000-000000000000}"/>
            </ac:spMkLst>
          </pc:spChg>
        </pc:sldLayoutChg>
        <pc:sldLayoutChg chg="modSp">
          <pc:chgData name="Fake Test User" userId="SID-0" providerId="Test" clId="FakeClientId" dt="2018-12-03T07:04:38.803" v="32" actId="790"/>
          <pc:sldLayoutMkLst>
            <pc:docMk/>
            <pc:sldMasterMk cId="3310681898" sldId="2147483924"/>
            <pc:sldLayoutMk cId="2223790522" sldId="2147483934"/>
          </pc:sldLayoutMkLst>
          <pc:spChg chg="mod">
            <ac:chgData name="Fake Test User" userId="SID-0" providerId="Test" clId="FakeClientId" dt="2018-12-03T07:04:38.803" v="32" actId="790"/>
            <ac:spMkLst>
              <pc:docMk/>
              <pc:sldMasterMk cId="3310681898" sldId="2147483924"/>
              <pc:sldLayoutMk cId="2223790522" sldId="2147483934"/>
              <ac:spMk id="2" creationId="{00000000-0000-0000-0000-000000000000}"/>
            </ac:spMkLst>
          </pc:spChg>
          <pc:spChg chg="mod">
            <ac:chgData name="Fake Test User" userId="SID-0" providerId="Test" clId="FakeClientId" dt="2018-12-03T07:04:38.803" v="32" actId="790"/>
            <ac:spMkLst>
              <pc:docMk/>
              <pc:sldMasterMk cId="3310681898" sldId="2147483924"/>
              <pc:sldLayoutMk cId="2223790522" sldId="2147483934"/>
              <ac:spMk id="3" creationId="{00000000-0000-0000-0000-000000000000}"/>
            </ac:spMkLst>
          </pc:spChg>
          <pc:spChg chg="mod">
            <ac:chgData name="Fake Test User" userId="SID-0" providerId="Test" clId="FakeClientId" dt="2018-12-03T07:04:38.803" v="32" actId="790"/>
            <ac:spMkLst>
              <pc:docMk/>
              <pc:sldMasterMk cId="3310681898" sldId="2147483924"/>
              <pc:sldLayoutMk cId="2223790522" sldId="2147483934"/>
              <ac:spMk id="4" creationId="{00000000-0000-0000-0000-000000000000}"/>
            </ac:spMkLst>
          </pc:spChg>
          <pc:spChg chg="mod">
            <ac:chgData name="Fake Test User" userId="SID-0" providerId="Test" clId="FakeClientId" dt="2018-12-03T07:04:38.803" v="32" actId="790"/>
            <ac:spMkLst>
              <pc:docMk/>
              <pc:sldMasterMk cId="3310681898" sldId="2147483924"/>
              <pc:sldLayoutMk cId="2223790522" sldId="2147483934"/>
              <ac:spMk id="5" creationId="{00000000-0000-0000-0000-000000000000}"/>
            </ac:spMkLst>
          </pc:spChg>
          <pc:spChg chg="mod">
            <ac:chgData name="Fake Test User" userId="SID-0" providerId="Test" clId="FakeClientId" dt="2018-12-03T07:04:38.803" v="32" actId="790"/>
            <ac:spMkLst>
              <pc:docMk/>
              <pc:sldMasterMk cId="3310681898" sldId="2147483924"/>
              <pc:sldLayoutMk cId="2223790522" sldId="2147483934"/>
              <ac:spMk id="6" creationId="{00000000-0000-0000-0000-000000000000}"/>
            </ac:spMkLst>
          </pc:spChg>
        </pc:sldLayoutChg>
        <pc:sldLayoutChg chg="modSp">
          <pc:chgData name="Fake Test User" userId="SID-0" providerId="Test" clId="FakeClientId" dt="2018-12-03T07:04:42.772" v="33" actId="790"/>
          <pc:sldLayoutMkLst>
            <pc:docMk/>
            <pc:sldMasterMk cId="3310681898" sldId="2147483924"/>
            <pc:sldLayoutMk cId="2653419351" sldId="2147483935"/>
          </pc:sldLayoutMkLst>
          <pc:spChg chg="mod">
            <ac:chgData name="Fake Test User" userId="SID-0" providerId="Test" clId="FakeClientId" dt="2018-12-03T07:04:42.772" v="33" actId="790"/>
            <ac:spMkLst>
              <pc:docMk/>
              <pc:sldMasterMk cId="3310681898" sldId="2147483924"/>
              <pc:sldLayoutMk cId="2653419351" sldId="2147483935"/>
              <ac:spMk id="2" creationId="{00000000-0000-0000-0000-000000000000}"/>
            </ac:spMkLst>
          </pc:spChg>
          <pc:spChg chg="mod">
            <ac:chgData name="Fake Test User" userId="SID-0" providerId="Test" clId="FakeClientId" dt="2018-12-03T07:04:42.772" v="33" actId="790"/>
            <ac:spMkLst>
              <pc:docMk/>
              <pc:sldMasterMk cId="3310681898" sldId="2147483924"/>
              <pc:sldLayoutMk cId="2653419351" sldId="2147483935"/>
              <ac:spMk id="3" creationId="{00000000-0000-0000-0000-000000000000}"/>
            </ac:spMkLst>
          </pc:spChg>
          <pc:spChg chg="mod">
            <ac:chgData name="Fake Test User" userId="SID-0" providerId="Test" clId="FakeClientId" dt="2018-12-03T07:04:42.772" v="33" actId="790"/>
            <ac:spMkLst>
              <pc:docMk/>
              <pc:sldMasterMk cId="3310681898" sldId="2147483924"/>
              <pc:sldLayoutMk cId="2653419351" sldId="2147483935"/>
              <ac:spMk id="4" creationId="{00000000-0000-0000-0000-000000000000}"/>
            </ac:spMkLst>
          </pc:spChg>
          <pc:spChg chg="mod">
            <ac:chgData name="Fake Test User" userId="SID-0" providerId="Test" clId="FakeClientId" dt="2018-12-03T07:04:42.772" v="33" actId="790"/>
            <ac:spMkLst>
              <pc:docMk/>
              <pc:sldMasterMk cId="3310681898" sldId="2147483924"/>
              <pc:sldLayoutMk cId="2653419351" sldId="2147483935"/>
              <ac:spMk id="5" creationId="{00000000-0000-0000-0000-000000000000}"/>
            </ac:spMkLst>
          </pc:spChg>
          <pc:spChg chg="mod">
            <ac:chgData name="Fake Test User" userId="SID-0" providerId="Test" clId="FakeClientId" dt="2018-12-03T07:04:42.772" v="33" actId="790"/>
            <ac:spMkLst>
              <pc:docMk/>
              <pc:sldMasterMk cId="3310681898" sldId="2147483924"/>
              <pc:sldLayoutMk cId="2653419351" sldId="2147483935"/>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a:latin typeface="Calibri" panose="020F0502020204030204" pitchFamily="34" charset="0"/>
            </a:endParaRP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348A298A-FBC1-4592-9AD7-6999DCC6AC82}" type="datetime1">
              <a:rPr lang="pt-BR" smtClean="0">
                <a:latin typeface="Calibri" panose="020F0502020204030204" pitchFamily="34" charset="0"/>
              </a:rPr>
              <a:t>02/05/2019</a:t>
            </a:fld>
            <a:endParaRPr lang="pt-BR">
              <a:latin typeface="Calibri" panose="020F0502020204030204" pitchFamily="34" charset="0"/>
            </a:endParaRP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a:latin typeface="Calibri" panose="020F0502020204030204" pitchFamily="34" charset="0"/>
            </a:endParaRPr>
          </a:p>
        </p:txBody>
      </p:sp>
      <p:sp>
        <p:nvSpPr>
          <p:cNvPr id="5" name="Espaço reservado para o número do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pt-BR" smtClean="0">
                <a:latin typeface="Calibri" panose="020F0502020204030204" pitchFamily="34" charset="0"/>
              </a:rPr>
              <a:t>‹nº›</a:t>
            </a:fld>
            <a:endParaRPr lang="pt-BR">
              <a:latin typeface="Calibri" panose="020F05020202040302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pt-BR" noProof="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40BE69DF-3A08-4DE9-9AB0-CF4945927A8B}" type="datetime1">
              <a:rPr lang="pt-BR" noProof="0" smtClean="0"/>
              <a:t>02/05/2019</a:t>
            </a:fld>
            <a:endParaRPr lang="pt-BR" noProof="0"/>
          </a:p>
        </p:txBody>
      </p:sp>
      <p:sp>
        <p:nvSpPr>
          <p:cNvPr id="4" name="Espaço Reservado para Imagem do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pt-BR" noProof="0"/>
          </a:p>
        </p:txBody>
      </p:sp>
      <p:sp>
        <p:nvSpPr>
          <p:cNvPr id="7" name="Espaço reservado para o número do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BF105DB2-FD3E-441D-8B7E-7AE83ECE27B3}" type="slidenum">
              <a:rPr lang="pt-BR" noProof="0" smtClean="0"/>
              <a:pPr/>
              <a:t>‹nº›</a:t>
            </a:fld>
            <a:endParaRPr lang="pt-B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1</a:t>
            </a:fld>
            <a:endParaRPr lang="pt-BR">
              <a:latin typeface="Calibri" panose="020F0502020204030204" pitchFamily="34" charset="0"/>
            </a:endParaRPr>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10</a:t>
            </a:fld>
            <a:endParaRPr lang="pt-BR">
              <a:latin typeface="Calibri" panose="020F0502020204030204" pitchFamily="34" charset="0"/>
            </a:endParaRPr>
          </a:p>
        </p:txBody>
      </p:sp>
    </p:spTree>
    <p:extLst>
      <p:ext uri="{BB962C8B-B14F-4D97-AF65-F5344CB8AC3E}">
        <p14:creationId xmlns:p14="http://schemas.microsoft.com/office/powerpoint/2010/main" val="1400489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11</a:t>
            </a:fld>
            <a:endParaRPr lang="pt-BR">
              <a:latin typeface="Calibri" panose="020F0502020204030204" pitchFamily="34" charset="0"/>
            </a:endParaRPr>
          </a:p>
        </p:txBody>
      </p:sp>
    </p:spTree>
    <p:extLst>
      <p:ext uri="{BB962C8B-B14F-4D97-AF65-F5344CB8AC3E}">
        <p14:creationId xmlns:p14="http://schemas.microsoft.com/office/powerpoint/2010/main" val="1169345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12</a:t>
            </a:fld>
            <a:endParaRPr lang="pt-BR">
              <a:latin typeface="Calibri" panose="020F0502020204030204" pitchFamily="34" charset="0"/>
            </a:endParaRPr>
          </a:p>
        </p:txBody>
      </p:sp>
    </p:spTree>
    <p:extLst>
      <p:ext uri="{BB962C8B-B14F-4D97-AF65-F5344CB8AC3E}">
        <p14:creationId xmlns:p14="http://schemas.microsoft.com/office/powerpoint/2010/main" val="3358315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13</a:t>
            </a:fld>
            <a:endParaRPr lang="pt-BR">
              <a:latin typeface="Calibri" panose="020F0502020204030204" pitchFamily="34" charset="0"/>
            </a:endParaRPr>
          </a:p>
        </p:txBody>
      </p:sp>
    </p:spTree>
    <p:extLst>
      <p:ext uri="{BB962C8B-B14F-4D97-AF65-F5344CB8AC3E}">
        <p14:creationId xmlns:p14="http://schemas.microsoft.com/office/powerpoint/2010/main" val="3974002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14</a:t>
            </a:fld>
            <a:endParaRPr lang="pt-BR">
              <a:latin typeface="Calibri" panose="020F0502020204030204" pitchFamily="34" charset="0"/>
            </a:endParaRPr>
          </a:p>
        </p:txBody>
      </p:sp>
    </p:spTree>
    <p:extLst>
      <p:ext uri="{BB962C8B-B14F-4D97-AF65-F5344CB8AC3E}">
        <p14:creationId xmlns:p14="http://schemas.microsoft.com/office/powerpoint/2010/main" val="1581744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2</a:t>
            </a:fld>
            <a:endParaRPr lang="pt-BR">
              <a:latin typeface="Calibri" panose="020F0502020204030204" pitchFamily="34" charset="0"/>
            </a:endParaRPr>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3</a:t>
            </a:fld>
            <a:endParaRPr lang="pt-BR">
              <a:latin typeface="Calibri" panose="020F0502020204030204" pitchFamily="34" charset="0"/>
            </a:endParaRPr>
          </a:p>
        </p:txBody>
      </p:sp>
    </p:spTree>
    <p:extLst>
      <p:ext uri="{BB962C8B-B14F-4D97-AF65-F5344CB8AC3E}">
        <p14:creationId xmlns:p14="http://schemas.microsoft.com/office/powerpoint/2010/main" val="35464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dirty="0">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4</a:t>
            </a:fld>
            <a:endParaRPr lang="pt-BR">
              <a:latin typeface="Calibri" panose="020F0502020204030204" pitchFamily="34" charset="0"/>
            </a:endParaRPr>
          </a:p>
        </p:txBody>
      </p:sp>
    </p:spTree>
    <p:extLst>
      <p:ext uri="{BB962C8B-B14F-4D97-AF65-F5344CB8AC3E}">
        <p14:creationId xmlns:p14="http://schemas.microsoft.com/office/powerpoint/2010/main" val="354644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dirty="0">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5</a:t>
            </a:fld>
            <a:endParaRPr lang="pt-BR">
              <a:latin typeface="Calibri" panose="020F0502020204030204" pitchFamily="34" charset="0"/>
            </a:endParaRPr>
          </a:p>
        </p:txBody>
      </p:sp>
    </p:spTree>
    <p:extLst>
      <p:ext uri="{BB962C8B-B14F-4D97-AF65-F5344CB8AC3E}">
        <p14:creationId xmlns:p14="http://schemas.microsoft.com/office/powerpoint/2010/main" val="354644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dirty="0">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6</a:t>
            </a:fld>
            <a:endParaRPr lang="pt-BR">
              <a:latin typeface="Calibri" panose="020F0502020204030204" pitchFamily="34" charset="0"/>
            </a:endParaRPr>
          </a:p>
        </p:txBody>
      </p:sp>
    </p:spTree>
    <p:extLst>
      <p:ext uri="{BB962C8B-B14F-4D97-AF65-F5344CB8AC3E}">
        <p14:creationId xmlns:p14="http://schemas.microsoft.com/office/powerpoint/2010/main" val="3546443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dirty="0">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7</a:t>
            </a:fld>
            <a:endParaRPr lang="pt-BR">
              <a:latin typeface="Calibri" panose="020F0502020204030204" pitchFamily="34" charset="0"/>
            </a:endParaRPr>
          </a:p>
        </p:txBody>
      </p:sp>
    </p:spTree>
    <p:extLst>
      <p:ext uri="{BB962C8B-B14F-4D97-AF65-F5344CB8AC3E}">
        <p14:creationId xmlns:p14="http://schemas.microsoft.com/office/powerpoint/2010/main" val="3546443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8</a:t>
            </a:fld>
            <a:endParaRPr lang="pt-BR">
              <a:latin typeface="Calibri" panose="020F0502020204030204" pitchFamily="34" charset="0"/>
            </a:endParaRPr>
          </a:p>
        </p:txBody>
      </p:sp>
    </p:spTree>
    <p:extLst>
      <p:ext uri="{BB962C8B-B14F-4D97-AF65-F5344CB8AC3E}">
        <p14:creationId xmlns:p14="http://schemas.microsoft.com/office/powerpoint/2010/main" val="280573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a:latin typeface="Calibri" panose="020F0502020204030204" pitchFamily="34" charset="0"/>
            </a:endParaRPr>
          </a:p>
        </p:txBody>
      </p:sp>
      <p:sp>
        <p:nvSpPr>
          <p:cNvPr id="4" name="Espaço reservado para o número do slide 3"/>
          <p:cNvSpPr>
            <a:spLocks noGrp="1"/>
          </p:cNvSpPr>
          <p:nvPr>
            <p:ph type="sldNum" sz="quarter" idx="10"/>
          </p:nvPr>
        </p:nvSpPr>
        <p:spPr/>
        <p:txBody>
          <a:bodyPr rtlCol="0"/>
          <a:lstStyle/>
          <a:p>
            <a:pPr rtl="0"/>
            <a:fld id="{BF105DB2-FD3E-441D-8B7E-7AE83ECE27B3}" type="slidenum">
              <a:rPr lang="pt-BR" smtClean="0">
                <a:latin typeface="Calibri" panose="020F0502020204030204" pitchFamily="34" charset="0"/>
              </a:rPr>
              <a:t>9</a:t>
            </a:fld>
            <a:endParaRPr lang="pt-BR">
              <a:latin typeface="Calibri" panose="020F0502020204030204" pitchFamily="34" charset="0"/>
            </a:endParaRPr>
          </a:p>
        </p:txBody>
      </p:sp>
    </p:spTree>
    <p:extLst>
      <p:ext uri="{BB962C8B-B14F-4D97-AF65-F5344CB8AC3E}">
        <p14:creationId xmlns:p14="http://schemas.microsoft.com/office/powerpoint/2010/main" val="196587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6" name="bloco de título"/>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grpSp>
        <p:nvGrpSpPr>
          <p:cNvPr id="7" name="elemento gráfico superior"/>
          <p:cNvGrpSpPr/>
          <p:nvPr/>
        </p:nvGrpSpPr>
        <p:grpSpPr>
          <a:xfrm>
            <a:off x="1279" y="0"/>
            <a:ext cx="12188952" cy="429768"/>
            <a:chOff x="1279" y="0"/>
            <a:chExt cx="12188952" cy="429768"/>
          </a:xfrm>
        </p:grpSpPr>
        <p:sp>
          <p:nvSpPr>
            <p:cNvPr id="8" name="Retângulo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9" name="Retângulo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10" name="Retângulo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grpSp>
      <p:grpSp>
        <p:nvGrpSpPr>
          <p:cNvPr id="23" name="elemento gráfico inferior"/>
          <p:cNvGrpSpPr/>
          <p:nvPr/>
        </p:nvGrpSpPr>
        <p:grpSpPr>
          <a:xfrm>
            <a:off x="0" y="6080760"/>
            <a:ext cx="12190231" cy="777240"/>
            <a:chOff x="0" y="6080760"/>
            <a:chExt cx="12190231" cy="777240"/>
          </a:xfrm>
        </p:grpSpPr>
        <p:sp>
          <p:nvSpPr>
            <p:cNvPr id="13" name="Retângulo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14" name="Retângulo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15" name="Retângulo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grpSp>
      <p:sp>
        <p:nvSpPr>
          <p:cNvPr id="2" name="Título 1"/>
          <p:cNvSpPr>
            <a:spLocks noGrp="1"/>
          </p:cNvSpPr>
          <p:nvPr>
            <p:ph type="ctrTitle" hasCustomPrompt="1"/>
          </p:nvPr>
        </p:nvSpPr>
        <p:spPr bwMode="invGray">
          <a:xfrm>
            <a:off x="1522414"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Calibri" panose="020F0502020204030204" pitchFamily="34" charset="0"/>
              </a:defRPr>
            </a:lvl1pPr>
          </a:lstStyle>
          <a:p>
            <a:pPr rtl="0"/>
            <a:r>
              <a:rPr lang="pt-BR" noProof="0"/>
              <a:t>Clique para editar o estilo de título Mestre</a:t>
            </a:r>
          </a:p>
        </p:txBody>
      </p:sp>
      <p:sp>
        <p:nvSpPr>
          <p:cNvPr id="3" name="Subtítulo 2"/>
          <p:cNvSpPr>
            <a:spLocks noGrp="1"/>
          </p:cNvSpPr>
          <p:nvPr>
            <p:ph type="subTitle" idx="1" hasCustomPrompt="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noProof="0"/>
              <a:t>Clique para editar o estilo de subtítulo Mestre</a:t>
            </a:r>
          </a:p>
        </p:txBody>
      </p:sp>
      <p:sp>
        <p:nvSpPr>
          <p:cNvPr id="21" name="Espaço Reservado para Rodapé 20"/>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20" name="Espaço Reservado para Data 19"/>
          <p:cNvSpPr>
            <a:spLocks noGrp="1"/>
          </p:cNvSpPr>
          <p:nvPr>
            <p:ph type="dt" sz="half" idx="10"/>
          </p:nvPr>
        </p:nvSpPr>
        <p:spPr/>
        <p:txBody>
          <a:bodyPr rtlCol="0"/>
          <a:lstStyle>
            <a:lvl1pPr>
              <a:defRPr>
                <a:latin typeface="Calibri" panose="020F0502020204030204" pitchFamily="34" charset="0"/>
              </a:defRPr>
            </a:lvl1pPr>
          </a:lstStyle>
          <a:p>
            <a:fld id="{5C43971E-AF1C-4F54-B1F0-95CC9308F209}" type="datetime1">
              <a:rPr lang="pt-BR" noProof="0" smtClean="0"/>
              <a:t>02/05/2019</a:t>
            </a:fld>
            <a:endParaRPr lang="pt-BR" noProof="0"/>
          </a:p>
        </p:txBody>
      </p:sp>
      <p:sp>
        <p:nvSpPr>
          <p:cNvPr id="22" name="Espaço Reservado para o Número do Slide 21"/>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a:defRPr>
                <a:latin typeface="Calibri" panose="020F0502020204030204" pitchFamily="34" charset="0"/>
              </a:defRPr>
            </a:lvl1pPr>
          </a:lstStyle>
          <a:p>
            <a:pPr rtl="0"/>
            <a:r>
              <a:rPr lang="pt-BR" noProof="0"/>
              <a:t>Clique para editar o estilo de título Mestre</a:t>
            </a:r>
          </a:p>
        </p:txBody>
      </p:sp>
      <p:sp>
        <p:nvSpPr>
          <p:cNvPr id="3" name="Espaço reservado para texto vertical 2"/>
          <p:cNvSpPr>
            <a:spLocks noGrp="1"/>
          </p:cNvSpPr>
          <p:nvPr>
            <p:ph type="body" orient="vert" idx="1" hasCustomPrompt="1"/>
          </p:nvPr>
        </p:nvSpPr>
        <p:spPr/>
        <p:txBody>
          <a:bodyPr vert="eaVert"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vl6pPr>
              <a:defRPr/>
            </a:lvl6pPr>
            <a:lvl7pPr>
              <a:defRPr/>
            </a:lvl7pPr>
            <a:lvl8pPr>
              <a:defRPr/>
            </a:lvl8pPr>
            <a:lvl9pPr>
              <a:defRPr/>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rodapé 4"/>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4" name="Espaço Reservado para Data 3"/>
          <p:cNvSpPr>
            <a:spLocks noGrp="1"/>
          </p:cNvSpPr>
          <p:nvPr>
            <p:ph type="dt" sz="half" idx="10"/>
          </p:nvPr>
        </p:nvSpPr>
        <p:spPr/>
        <p:txBody>
          <a:bodyPr rtlCol="0"/>
          <a:lstStyle>
            <a:lvl1pPr>
              <a:defRPr>
                <a:latin typeface="Calibri" panose="020F0502020204030204" pitchFamily="34" charset="0"/>
              </a:defRPr>
            </a:lvl1pPr>
          </a:lstStyle>
          <a:p>
            <a:fld id="{4DC8D201-EA87-45A1-84E9-AA72C05171EA}" type="datetime1">
              <a:rPr lang="pt-BR" noProof="0" smtClean="0"/>
              <a:t>02/05/2019</a:t>
            </a:fld>
            <a:endParaRPr lang="pt-BR" noProof="0"/>
          </a:p>
        </p:txBody>
      </p:sp>
      <p:sp>
        <p:nvSpPr>
          <p:cNvPr id="6" name="Espaço Reservado para o Número do Slide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9494507" y="609600"/>
            <a:ext cx="1143001" cy="5410200"/>
          </a:xfrm>
        </p:spPr>
        <p:txBody>
          <a:bodyPr vert="eaVert" rtlCol="0"/>
          <a:lstStyle>
            <a:lvl1pPr>
              <a:defRPr>
                <a:latin typeface="Calibri" panose="020F0502020204030204" pitchFamily="34" charset="0"/>
              </a:defRPr>
            </a:lvl1pPr>
          </a:lstStyle>
          <a:p>
            <a:pPr rtl="0"/>
            <a:r>
              <a:rPr lang="pt-BR" noProof="0"/>
              <a:t>Clique para editar o estilo de título Mestre</a:t>
            </a:r>
          </a:p>
        </p:txBody>
      </p:sp>
      <p:sp>
        <p:nvSpPr>
          <p:cNvPr id="3" name="Espaço reservado para texto vertical 2"/>
          <p:cNvSpPr>
            <a:spLocks noGrp="1"/>
          </p:cNvSpPr>
          <p:nvPr>
            <p:ph type="body" orient="vert" idx="1" hasCustomPrompt="1"/>
          </p:nvPr>
        </p:nvSpPr>
        <p:spPr>
          <a:xfrm>
            <a:off x="1522413" y="609600"/>
            <a:ext cx="7696198" cy="5410200"/>
          </a:xfrm>
        </p:spPr>
        <p:txBody>
          <a:bodyPr vert="eaVert"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vl6pPr>
              <a:defRPr/>
            </a:lvl6pPr>
            <a:lvl7pPr>
              <a:defRPr/>
            </a:lvl7pPr>
            <a:lvl8pPr>
              <a:defRPr/>
            </a:lvl8pPr>
            <a:lvl9pPr>
              <a:defRPr/>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Rodapé 4"/>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4" name="Espaço Reservado para Data 3"/>
          <p:cNvSpPr>
            <a:spLocks noGrp="1"/>
          </p:cNvSpPr>
          <p:nvPr>
            <p:ph type="dt" sz="half" idx="10"/>
          </p:nvPr>
        </p:nvSpPr>
        <p:spPr/>
        <p:txBody>
          <a:bodyPr rtlCol="0"/>
          <a:lstStyle>
            <a:lvl1pPr>
              <a:defRPr>
                <a:latin typeface="Calibri" panose="020F0502020204030204" pitchFamily="34" charset="0"/>
              </a:defRPr>
            </a:lvl1pPr>
          </a:lstStyle>
          <a:p>
            <a:fld id="{C441787B-8613-4DF1-89AC-52EE20B9863D}" type="datetime1">
              <a:rPr lang="pt-BR" noProof="0" smtClean="0"/>
              <a:t>02/05/2019</a:t>
            </a:fld>
            <a:endParaRPr lang="pt-BR" noProof="0"/>
          </a:p>
        </p:txBody>
      </p:sp>
      <p:sp>
        <p:nvSpPr>
          <p:cNvPr id="6" name="Espaço Reservado para o Número do Slide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normAutofit/>
          </a:bodyPr>
          <a:lstStyle>
            <a:lvl1pPr algn="l">
              <a:defRPr sz="3200">
                <a:latin typeface="Calibri" panose="020F0502020204030204" pitchFamily="34" charset="0"/>
              </a:defRPr>
            </a:lvl1pPr>
          </a:lstStyle>
          <a:p>
            <a:pPr rtl="0"/>
            <a:r>
              <a:rPr lang="pt-BR" noProof="0"/>
              <a:t>Clique para editar o estilo de título Mestre</a:t>
            </a:r>
          </a:p>
        </p:txBody>
      </p:sp>
      <p:sp>
        <p:nvSpPr>
          <p:cNvPr id="3" name="Espaço reservado para conteúdo 2"/>
          <p:cNvSpPr>
            <a:spLocks noGrp="1"/>
          </p:cNvSpPr>
          <p:nvPr>
            <p:ph idx="1" hasCustomPrompt="1"/>
          </p:nvPr>
        </p:nvSpPr>
        <p:spPr/>
        <p:txBody>
          <a:bodyPr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rodapé 4"/>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4" name="Espaço Reservado para Data 3"/>
          <p:cNvSpPr>
            <a:spLocks noGrp="1"/>
          </p:cNvSpPr>
          <p:nvPr>
            <p:ph type="dt" sz="half" idx="10"/>
          </p:nvPr>
        </p:nvSpPr>
        <p:spPr/>
        <p:txBody>
          <a:bodyPr rtlCol="0"/>
          <a:lstStyle>
            <a:lvl1pPr>
              <a:defRPr>
                <a:latin typeface="Calibri" panose="020F0502020204030204" pitchFamily="34" charset="0"/>
              </a:defRPr>
            </a:lvl1pPr>
          </a:lstStyle>
          <a:p>
            <a:fld id="{F5334BEE-B8E1-4AE6-94FC-E3C09CFB0FFE}" type="datetime1">
              <a:rPr lang="pt-BR" noProof="0" smtClean="0"/>
              <a:t>02/05/2019</a:t>
            </a:fld>
            <a:endParaRPr lang="pt-BR" noProof="0"/>
          </a:p>
        </p:txBody>
      </p:sp>
      <p:sp>
        <p:nvSpPr>
          <p:cNvPr id="6" name="Espaço Reservado para o Número do Slide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normAutofit/>
          </a:bodyPr>
          <a:lstStyle>
            <a:lvl1pPr algn="l">
              <a:defRPr sz="3200">
                <a:latin typeface="Calibri" panose="020F0502020204030204" pitchFamily="34" charset="0"/>
              </a:defRPr>
            </a:lvl1pPr>
          </a:lstStyle>
          <a:p>
            <a:pPr rtl="0"/>
            <a:r>
              <a:rPr lang="pt-BR" noProof="0"/>
              <a:t>Clique para editar o estilo de título Mestre</a:t>
            </a:r>
          </a:p>
        </p:txBody>
      </p:sp>
      <p:sp>
        <p:nvSpPr>
          <p:cNvPr id="3" name="Espaço reservado para conteúdo 2"/>
          <p:cNvSpPr>
            <a:spLocks noGrp="1"/>
          </p:cNvSpPr>
          <p:nvPr>
            <p:ph idx="1" hasCustomPrompt="1"/>
          </p:nvPr>
        </p:nvSpPr>
        <p:spPr/>
        <p:txBody>
          <a:bodyPr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rodapé 4"/>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4" name="Espaço Reservado para Data 3"/>
          <p:cNvSpPr>
            <a:spLocks noGrp="1"/>
          </p:cNvSpPr>
          <p:nvPr>
            <p:ph type="dt" sz="half" idx="10"/>
          </p:nvPr>
        </p:nvSpPr>
        <p:spPr/>
        <p:txBody>
          <a:bodyPr rtlCol="0"/>
          <a:lstStyle>
            <a:lvl1pPr>
              <a:defRPr>
                <a:latin typeface="Calibri" panose="020F0502020204030204" pitchFamily="34" charset="0"/>
              </a:defRPr>
            </a:lvl1pPr>
          </a:lstStyle>
          <a:p>
            <a:fld id="{54A2AE69-3409-4E43-903B-6061D3FBB438}" type="datetime1">
              <a:rPr lang="pt-BR" noProof="0" smtClean="0"/>
              <a:t>02/05/2019</a:t>
            </a:fld>
            <a:endParaRPr lang="pt-BR" noProof="0"/>
          </a:p>
        </p:txBody>
      </p:sp>
      <p:sp>
        <p:nvSpPr>
          <p:cNvPr id="6" name="Espaço Reservado para o Número do Slide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22413" y="1905000"/>
            <a:ext cx="9144000" cy="2667000"/>
          </a:xfrm>
        </p:spPr>
        <p:txBody>
          <a:bodyPr rtlCol="0" anchor="b">
            <a:normAutofit/>
          </a:bodyPr>
          <a:lstStyle>
            <a:lvl1pPr algn="l">
              <a:defRPr sz="5400" b="0" cap="none" baseline="0">
                <a:latin typeface="Calibri" panose="020F0502020204030204" pitchFamily="34" charset="0"/>
              </a:defRPr>
            </a:lvl1pPr>
          </a:lstStyle>
          <a:p>
            <a:pPr rtl="0"/>
            <a:r>
              <a:rPr lang="pt-BR" noProof="0"/>
              <a:t>Clique para editar o estilo de título Mestre</a:t>
            </a:r>
          </a:p>
        </p:txBody>
      </p:sp>
      <p:sp>
        <p:nvSpPr>
          <p:cNvPr id="3" name="Espaço reservado para texto 2"/>
          <p:cNvSpPr>
            <a:spLocks noGrp="1"/>
          </p:cNvSpPr>
          <p:nvPr>
            <p:ph type="body" idx="1" hasCustomPrompt="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noProof="0"/>
              <a:t>Clique para editar o texto Mestre</a:t>
            </a:r>
          </a:p>
        </p:txBody>
      </p:sp>
      <p:sp>
        <p:nvSpPr>
          <p:cNvPr id="5" name="Espaço reservado para rodapé 4"/>
          <p:cNvSpPr>
            <a:spLocks noGrp="1"/>
          </p:cNvSpPr>
          <p:nvPr>
            <p:ph type="ftr" sz="quarter" idx="11"/>
          </p:nvPr>
        </p:nvSpPr>
        <p:spPr/>
        <p:txBody>
          <a:bodyPr rtlCol="0"/>
          <a:lstStyle>
            <a:lvl1pPr>
              <a:defRPr>
                <a:solidFill>
                  <a:schemeClr val="tx1"/>
                </a:solidFill>
                <a:latin typeface="Calibri" panose="020F0502020204030204" pitchFamily="34" charset="0"/>
              </a:defRPr>
            </a:lvl1pPr>
          </a:lstStyle>
          <a:p>
            <a:r>
              <a:rPr lang="pt-BR" noProof="0"/>
              <a:t>Adicionar um rodapé</a:t>
            </a:r>
          </a:p>
        </p:txBody>
      </p:sp>
      <p:sp>
        <p:nvSpPr>
          <p:cNvPr id="4" name="Espaço Reservado para Data 3"/>
          <p:cNvSpPr>
            <a:spLocks noGrp="1"/>
          </p:cNvSpPr>
          <p:nvPr>
            <p:ph type="dt" sz="half" idx="10"/>
          </p:nvPr>
        </p:nvSpPr>
        <p:spPr/>
        <p:txBody>
          <a:bodyPr rtlCol="0"/>
          <a:lstStyle>
            <a:lvl1pPr>
              <a:defRPr>
                <a:solidFill>
                  <a:schemeClr val="tx1"/>
                </a:solidFill>
                <a:latin typeface="Calibri" panose="020F0502020204030204" pitchFamily="34" charset="0"/>
              </a:defRPr>
            </a:lvl1pPr>
          </a:lstStyle>
          <a:p>
            <a:fld id="{2A8C0B69-E95C-4559-A560-13D58DA41DB8}" type="datetime1">
              <a:rPr lang="pt-BR" noProof="0" smtClean="0"/>
              <a:t>02/05/2019</a:t>
            </a:fld>
            <a:endParaRPr lang="pt-BR" noProof="0"/>
          </a:p>
        </p:txBody>
      </p:sp>
      <p:sp>
        <p:nvSpPr>
          <p:cNvPr id="6" name="Espaço Reservado para o Número do Slide 5"/>
          <p:cNvSpPr>
            <a:spLocks noGrp="1"/>
          </p:cNvSpPr>
          <p:nvPr>
            <p:ph type="sldNum" sz="quarter" idx="12"/>
          </p:nvPr>
        </p:nvSpPr>
        <p:spPr/>
        <p:txBody>
          <a:bodyPr rtlCol="0"/>
          <a:lstStyle>
            <a:lvl1pPr>
              <a:defRPr>
                <a:solidFill>
                  <a:schemeClr val="tx1"/>
                </a:solidFill>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a:defRPr>
                <a:latin typeface="Calibri" panose="020F0502020204030204" pitchFamily="34" charset="0"/>
              </a:defRPr>
            </a:lvl1pPr>
          </a:lstStyle>
          <a:p>
            <a:pPr rtl="0"/>
            <a:r>
              <a:rPr lang="pt-BR" noProof="0"/>
              <a:t>Clique para editar o estilo do título Mestre</a:t>
            </a:r>
          </a:p>
        </p:txBody>
      </p:sp>
      <p:sp>
        <p:nvSpPr>
          <p:cNvPr id="3" name="Espaço reservado para conteúdo 2"/>
          <p:cNvSpPr>
            <a:spLocks noGrp="1"/>
          </p:cNvSpPr>
          <p:nvPr>
            <p:ph sz="half" idx="1" hasCustomPrompt="1"/>
          </p:nvPr>
        </p:nvSpPr>
        <p:spPr>
          <a:xfrm>
            <a:off x="1522413" y="1904999"/>
            <a:ext cx="4435564" cy="4088921"/>
          </a:xfrm>
        </p:spPr>
        <p:txBody>
          <a:bodyPr rtlCol="0">
            <a:normAutofit/>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conteúdo 3"/>
          <p:cNvSpPr>
            <a:spLocks noGrp="1"/>
          </p:cNvSpPr>
          <p:nvPr>
            <p:ph sz="half" idx="2" hasCustomPrompt="1"/>
          </p:nvPr>
        </p:nvSpPr>
        <p:spPr>
          <a:xfrm>
            <a:off x="6230849" y="1904999"/>
            <a:ext cx="4435564" cy="4088921"/>
          </a:xfrm>
        </p:spPr>
        <p:txBody>
          <a:bodyPr rtlCol="0">
            <a:normAutofit/>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baseline="0"/>
            </a:lvl8pPr>
            <a:lvl9pPr>
              <a:defRPr sz="1600" baseline="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5" name="Espaço Reservado para Data 4"/>
          <p:cNvSpPr>
            <a:spLocks noGrp="1"/>
          </p:cNvSpPr>
          <p:nvPr>
            <p:ph type="dt" sz="half" idx="10"/>
          </p:nvPr>
        </p:nvSpPr>
        <p:spPr/>
        <p:txBody>
          <a:bodyPr rtlCol="0"/>
          <a:lstStyle>
            <a:lvl1pPr>
              <a:defRPr>
                <a:latin typeface="Calibri" panose="020F0502020204030204" pitchFamily="34" charset="0"/>
              </a:defRPr>
            </a:lvl1pPr>
          </a:lstStyle>
          <a:p>
            <a:fld id="{5E4CDD48-3D3C-49A9-86D6-553DFA101C72}" type="datetime1">
              <a:rPr lang="pt-BR" noProof="0" smtClean="0"/>
              <a:t>02/05/2019</a:t>
            </a:fld>
            <a:endParaRPr lang="pt-BR" noProof="0"/>
          </a:p>
        </p:txBody>
      </p:sp>
      <p:sp>
        <p:nvSpPr>
          <p:cNvPr id="7" name="Espaço Reservado para o Número do Slide 6"/>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a:defRPr>
                <a:latin typeface="Calibri" panose="020F0502020204030204" pitchFamily="34" charset="0"/>
              </a:defRPr>
            </a:lvl1pPr>
          </a:lstStyle>
          <a:p>
            <a:pPr rtl="0"/>
            <a:r>
              <a:rPr lang="pt-BR" noProof="0"/>
              <a:t>Clique para editar o estilo de título Mestre</a:t>
            </a:r>
          </a:p>
        </p:txBody>
      </p:sp>
      <p:sp>
        <p:nvSpPr>
          <p:cNvPr id="3" name="Espaço reservado para texto 2"/>
          <p:cNvSpPr>
            <a:spLocks noGrp="1"/>
          </p:cNvSpPr>
          <p:nvPr>
            <p:ph type="body" idx="1" hasCustomPrompt="1"/>
          </p:nvPr>
        </p:nvSpPr>
        <p:spPr>
          <a:xfrm>
            <a:off x="1522413" y="1828800"/>
            <a:ext cx="4419599" cy="685801"/>
          </a:xfrm>
        </p:spPr>
        <p:txBody>
          <a:bodyPr rtlCol="0" anchor="ctr">
            <a:normAutofit/>
          </a:bodyPr>
          <a:lstStyle>
            <a:lvl1pPr marL="0" indent="0">
              <a:spcBef>
                <a:spcPts val="0"/>
              </a:spcBef>
              <a:buNone/>
              <a:defRPr sz="20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4" name="Espaço reservado para conteúdo 3"/>
          <p:cNvSpPr>
            <a:spLocks noGrp="1"/>
          </p:cNvSpPr>
          <p:nvPr>
            <p:ph sz="half" idx="2" hasCustomPrompt="1"/>
          </p:nvPr>
        </p:nvSpPr>
        <p:spPr>
          <a:xfrm>
            <a:off x="1522413" y="2590801"/>
            <a:ext cx="4419599" cy="3429000"/>
          </a:xfrm>
        </p:spPr>
        <p:txBody>
          <a:bodyPr rtlCol="0">
            <a:normAutofit/>
          </a:bodyPr>
          <a:lstStyle>
            <a:lvl1pPr>
              <a:defRPr sz="2000">
                <a:latin typeface="Calibri" panose="020F0502020204030204" pitchFamily="34" charset="0"/>
              </a:defRPr>
            </a:lvl1pPr>
            <a:lvl2pPr>
              <a:defRPr sz="1800">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400">
                <a:latin typeface="Calibri" panose="020F0502020204030204" pitchFamily="34" charset="0"/>
              </a:defRPr>
            </a:lvl5pPr>
            <a:lvl6pPr>
              <a:defRPr sz="1400"/>
            </a:lvl6pPr>
            <a:lvl7pPr>
              <a:defRPr sz="1400"/>
            </a:lvl7pPr>
            <a:lvl8pPr>
              <a:defRPr sz="1400"/>
            </a:lvl8pPr>
            <a:lvl9pPr>
              <a:defRPr sz="140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texto 4"/>
          <p:cNvSpPr>
            <a:spLocks noGrp="1"/>
          </p:cNvSpPr>
          <p:nvPr>
            <p:ph type="body" sz="quarter" idx="3" hasCustomPrompt="1"/>
          </p:nvPr>
        </p:nvSpPr>
        <p:spPr>
          <a:xfrm>
            <a:off x="6246814" y="1828800"/>
            <a:ext cx="4419599" cy="685801"/>
          </a:xfrm>
        </p:spPr>
        <p:txBody>
          <a:bodyPr rtlCol="0" anchor="ctr">
            <a:normAutofit/>
          </a:bodyPr>
          <a:lstStyle>
            <a:lvl1pPr marL="0" indent="0">
              <a:spcBef>
                <a:spcPts val="0"/>
              </a:spcBef>
              <a:buNone/>
              <a:defRPr sz="20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 texto Mestre</a:t>
            </a:r>
          </a:p>
        </p:txBody>
      </p:sp>
      <p:sp>
        <p:nvSpPr>
          <p:cNvPr id="6" name="Espaço reservado para conteúdo 5"/>
          <p:cNvSpPr>
            <a:spLocks noGrp="1"/>
          </p:cNvSpPr>
          <p:nvPr>
            <p:ph sz="quarter" idx="4" hasCustomPrompt="1"/>
          </p:nvPr>
        </p:nvSpPr>
        <p:spPr>
          <a:xfrm>
            <a:off x="6246814" y="2590801"/>
            <a:ext cx="4419599" cy="3429000"/>
          </a:xfrm>
        </p:spPr>
        <p:txBody>
          <a:bodyPr rtlCol="0">
            <a:normAutofit/>
          </a:bodyPr>
          <a:lstStyle>
            <a:lvl1pPr>
              <a:defRPr sz="2000">
                <a:latin typeface="Calibri" panose="020F0502020204030204" pitchFamily="34" charset="0"/>
              </a:defRPr>
            </a:lvl1pPr>
            <a:lvl2pPr>
              <a:defRPr sz="1800">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400">
                <a:latin typeface="Calibri" panose="020F0502020204030204" pitchFamily="34" charset="0"/>
              </a:defRPr>
            </a:lvl5pPr>
            <a:lvl6pPr>
              <a:defRPr sz="1400"/>
            </a:lvl6pPr>
            <a:lvl7pPr>
              <a:defRPr sz="1400"/>
            </a:lvl7pPr>
            <a:lvl8pPr>
              <a:defRPr sz="1400"/>
            </a:lvl8pPr>
            <a:lvl9pPr>
              <a:defRPr sz="140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8" name="Espaço reservado para rodapé 7"/>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7" name="Espaço Reservado para Data 6"/>
          <p:cNvSpPr>
            <a:spLocks noGrp="1"/>
          </p:cNvSpPr>
          <p:nvPr>
            <p:ph type="dt" sz="half" idx="10"/>
          </p:nvPr>
        </p:nvSpPr>
        <p:spPr/>
        <p:txBody>
          <a:bodyPr rtlCol="0"/>
          <a:lstStyle>
            <a:lvl1pPr>
              <a:defRPr>
                <a:latin typeface="Calibri" panose="020F0502020204030204" pitchFamily="34" charset="0"/>
              </a:defRPr>
            </a:lvl1pPr>
          </a:lstStyle>
          <a:p>
            <a:fld id="{EB94354C-9BBE-44B3-97B4-D127ED0D06A8}" type="datetime1">
              <a:rPr lang="pt-BR" noProof="0" smtClean="0"/>
              <a:t>02/05/2019</a:t>
            </a:fld>
            <a:endParaRPr lang="pt-BR" noProof="0"/>
          </a:p>
        </p:txBody>
      </p:sp>
      <p:sp>
        <p:nvSpPr>
          <p:cNvPr id="9" name="Espaço Reservado para o Número do Slide 8"/>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lvl1pPr>
              <a:defRPr>
                <a:latin typeface="Calibri" panose="020F0502020204030204" pitchFamily="34" charset="0"/>
              </a:defRPr>
            </a:lvl1pPr>
          </a:lstStyle>
          <a:p>
            <a:pPr rtl="0"/>
            <a:r>
              <a:rPr lang="pt-BR" noProof="0"/>
              <a:t>Clique para editar o estilo de título Mestre</a:t>
            </a:r>
          </a:p>
        </p:txBody>
      </p:sp>
      <p:sp>
        <p:nvSpPr>
          <p:cNvPr id="4" name="Espaço reservado para rodapé 3"/>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3" name="Espaço Reservado para Data 2"/>
          <p:cNvSpPr>
            <a:spLocks noGrp="1"/>
          </p:cNvSpPr>
          <p:nvPr>
            <p:ph type="dt" sz="half" idx="10"/>
          </p:nvPr>
        </p:nvSpPr>
        <p:spPr/>
        <p:txBody>
          <a:bodyPr rtlCol="0"/>
          <a:lstStyle>
            <a:lvl1pPr>
              <a:defRPr>
                <a:latin typeface="Calibri" panose="020F0502020204030204" pitchFamily="34" charset="0"/>
              </a:defRPr>
            </a:lvl1pPr>
          </a:lstStyle>
          <a:p>
            <a:fld id="{57A3ABF2-9389-4CEB-B993-695B281AE93F}" type="datetime1">
              <a:rPr lang="pt-BR" noProof="0" smtClean="0"/>
              <a:t>02/05/2019</a:t>
            </a:fld>
            <a:endParaRPr lang="pt-BR" noProof="0"/>
          </a:p>
        </p:txBody>
      </p:sp>
      <p:sp>
        <p:nvSpPr>
          <p:cNvPr id="5" name="Espaço Reservado para o Número do Slide 4"/>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6" name="elemento gráfico inferior"/>
          <p:cNvGrpSpPr/>
          <p:nvPr userDrawn="1"/>
        </p:nvGrpSpPr>
        <p:grpSpPr>
          <a:xfrm>
            <a:off x="0" y="6309360"/>
            <a:ext cx="12190231" cy="548640"/>
            <a:chOff x="0" y="6309360"/>
            <a:chExt cx="12190231" cy="548640"/>
          </a:xfrm>
        </p:grpSpPr>
        <p:sp>
          <p:nvSpPr>
            <p:cNvPr id="7" name="Retângulo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8" name="Retângulo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9" name="Retângulo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grpSp>
      <p:sp>
        <p:nvSpPr>
          <p:cNvPr id="3" name="Espaço reservado para rodapé 2"/>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2" name="Espaço Reservado para Data 1"/>
          <p:cNvSpPr>
            <a:spLocks noGrp="1"/>
          </p:cNvSpPr>
          <p:nvPr>
            <p:ph type="dt" sz="half" idx="10"/>
          </p:nvPr>
        </p:nvSpPr>
        <p:spPr/>
        <p:txBody>
          <a:bodyPr rtlCol="0"/>
          <a:lstStyle>
            <a:lvl1pPr>
              <a:defRPr>
                <a:latin typeface="Calibri" panose="020F0502020204030204" pitchFamily="34" charset="0"/>
              </a:defRPr>
            </a:lvl1pPr>
          </a:lstStyle>
          <a:p>
            <a:fld id="{559B568C-73C9-47E5-8338-8F38F1650F24}" type="datetime1">
              <a:rPr lang="pt-BR" noProof="0" smtClean="0"/>
              <a:t>02/05/2019</a:t>
            </a:fld>
            <a:endParaRPr lang="pt-BR" noProof="0"/>
          </a:p>
        </p:txBody>
      </p:sp>
      <p:sp>
        <p:nvSpPr>
          <p:cNvPr id="4" name="Espaço Reservado para o Número do Slide 3"/>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quadro"/>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2" name="Título 1"/>
          <p:cNvSpPr>
            <a:spLocks noGrp="1"/>
          </p:cNvSpPr>
          <p:nvPr>
            <p:ph type="title" hasCustomPrompt="1"/>
          </p:nvPr>
        </p:nvSpPr>
        <p:spPr>
          <a:xfrm>
            <a:off x="7923214" y="1371600"/>
            <a:ext cx="3124200" cy="2057400"/>
          </a:xfrm>
        </p:spPr>
        <p:txBody>
          <a:bodyPr rtlCol="0" anchor="b">
            <a:normAutofit/>
          </a:bodyPr>
          <a:lstStyle>
            <a:lvl1pPr algn="l">
              <a:defRPr sz="3200" b="1">
                <a:latin typeface="Calibri" panose="020F0502020204030204" pitchFamily="34" charset="0"/>
              </a:defRPr>
            </a:lvl1pPr>
          </a:lstStyle>
          <a:p>
            <a:pPr rtl="0"/>
            <a:r>
              <a:rPr lang="pt-BR" noProof="0"/>
              <a:t>Clique para editar o estilo de título Mestre</a:t>
            </a:r>
          </a:p>
        </p:txBody>
      </p:sp>
      <p:sp>
        <p:nvSpPr>
          <p:cNvPr id="3" name="Espaço Reservado para Conteúdo 2"/>
          <p:cNvSpPr>
            <a:spLocks noGrp="1"/>
          </p:cNvSpPr>
          <p:nvPr>
            <p:ph idx="1" hasCustomPrompt="1"/>
          </p:nvPr>
        </p:nvSpPr>
        <p:spPr>
          <a:xfrm>
            <a:off x="1491930" y="1293495"/>
            <a:ext cx="5577840" cy="4023360"/>
          </a:xfrm>
        </p:spPr>
        <p:txBody>
          <a:bodyPr rtlCol="0">
            <a:normAutofit/>
          </a:bodyPr>
          <a:lstStyle>
            <a:lvl1pPr>
              <a:defRPr sz="2000">
                <a:latin typeface="Calibri" panose="020F0502020204030204" pitchFamily="34" charset="0"/>
              </a:defRPr>
            </a:lvl1pPr>
            <a:lvl2pPr>
              <a:defRPr sz="1800">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400">
                <a:latin typeface="Calibri" panose="020F0502020204030204" pitchFamily="34" charset="0"/>
              </a:defRPr>
            </a:lvl5pPr>
            <a:lvl6pPr>
              <a:defRPr sz="1400"/>
            </a:lvl6pPr>
            <a:lvl7pPr>
              <a:defRPr sz="1400"/>
            </a:lvl7pPr>
            <a:lvl8pPr>
              <a:defRPr sz="1400"/>
            </a:lvl8pPr>
            <a:lvl9pPr>
              <a:defRPr sz="1400"/>
            </a:lvl9p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texto 3"/>
          <p:cNvSpPr>
            <a:spLocks noGrp="1"/>
          </p:cNvSpPr>
          <p:nvPr>
            <p:ph type="body" sz="half" idx="2" hasCustomPrompt="1"/>
          </p:nvPr>
        </p:nvSpPr>
        <p:spPr>
          <a:xfrm>
            <a:off x="7923214" y="3536829"/>
            <a:ext cx="3124200" cy="1797169"/>
          </a:xfrm>
        </p:spPr>
        <p:txBody>
          <a:bodyPr rtlCol="0">
            <a:normAutofit/>
          </a:bodyPr>
          <a:lstStyle>
            <a:lvl1pPr marL="0" indent="0">
              <a:spcBef>
                <a:spcPts val="800"/>
              </a:spcBef>
              <a:buNone/>
              <a:defRPr sz="16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a:t>Clique para editar o texto Mestre</a:t>
            </a:r>
          </a:p>
        </p:txBody>
      </p:sp>
      <p:sp>
        <p:nvSpPr>
          <p:cNvPr id="6" name="Espaço reservado para rodapé 5"/>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5" name="Espaço Reservado para Data 4"/>
          <p:cNvSpPr>
            <a:spLocks noGrp="1"/>
          </p:cNvSpPr>
          <p:nvPr>
            <p:ph type="dt" sz="half" idx="10"/>
          </p:nvPr>
        </p:nvSpPr>
        <p:spPr/>
        <p:txBody>
          <a:bodyPr rtlCol="0"/>
          <a:lstStyle>
            <a:lvl1pPr>
              <a:defRPr>
                <a:latin typeface="Calibri" panose="020F0502020204030204" pitchFamily="34" charset="0"/>
              </a:defRPr>
            </a:lvl1pPr>
          </a:lstStyle>
          <a:p>
            <a:fld id="{20417744-6941-4B67-9B3E-A3F98DF04051}" type="datetime1">
              <a:rPr lang="pt-BR" noProof="0" smtClean="0"/>
              <a:t>02/05/2019</a:t>
            </a:fld>
            <a:endParaRPr lang="pt-BR" noProof="0"/>
          </a:p>
        </p:txBody>
      </p:sp>
      <p:sp>
        <p:nvSpPr>
          <p:cNvPr id="7" name="Espaço Reservado para o Número do Slide 6"/>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quadro"/>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2" name="Título 1"/>
          <p:cNvSpPr>
            <a:spLocks noGrp="1"/>
          </p:cNvSpPr>
          <p:nvPr>
            <p:ph type="title" hasCustomPrompt="1"/>
          </p:nvPr>
        </p:nvSpPr>
        <p:spPr>
          <a:xfrm>
            <a:off x="7923214" y="1371600"/>
            <a:ext cx="3124200" cy="2057400"/>
          </a:xfrm>
        </p:spPr>
        <p:txBody>
          <a:bodyPr rtlCol="0" anchor="b">
            <a:normAutofit/>
          </a:bodyPr>
          <a:lstStyle>
            <a:lvl1pPr algn="l">
              <a:defRPr sz="3200" b="0">
                <a:latin typeface="Calibri" panose="020F0502020204030204" pitchFamily="34" charset="0"/>
              </a:defRPr>
            </a:lvl1pPr>
          </a:lstStyle>
          <a:p>
            <a:pPr rtl="0"/>
            <a:r>
              <a:rPr lang="pt-BR" noProof="0"/>
              <a:t>Clique para editar o estilo de título Mestre</a:t>
            </a:r>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1400490" y="1202055"/>
            <a:ext cx="5760720" cy="4206240"/>
          </a:xfrm>
          <a:solidFill>
            <a:schemeClr val="bg1">
              <a:lumMod val="95000"/>
            </a:schemeClr>
          </a:solidFill>
        </p:spPr>
        <p:txBody>
          <a:bodyPr tIns="914400" rtlCol="0">
            <a:normAutofit/>
          </a:bodyPr>
          <a:lstStyle>
            <a:lvl1pPr marL="0" indent="0" algn="ctr">
              <a:spcBef>
                <a:spcPts val="0"/>
              </a:spcBef>
              <a:buNone/>
              <a:defRPr sz="24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smtClean="0"/>
              <a:t>Clique no ícone para adicionar uma imagem</a:t>
            </a:r>
            <a:endParaRPr lang="pt-BR" noProof="0"/>
          </a:p>
        </p:txBody>
      </p:sp>
      <p:sp>
        <p:nvSpPr>
          <p:cNvPr id="4" name="Espaço reservado para texto 3"/>
          <p:cNvSpPr>
            <a:spLocks noGrp="1"/>
          </p:cNvSpPr>
          <p:nvPr>
            <p:ph type="body" sz="half" idx="2" hasCustomPrompt="1"/>
          </p:nvPr>
        </p:nvSpPr>
        <p:spPr>
          <a:xfrm>
            <a:off x="7923214" y="3536829"/>
            <a:ext cx="3124200" cy="1797171"/>
          </a:xfrm>
        </p:spPr>
        <p:txBody>
          <a:bodyPr rtlCol="0">
            <a:normAutofit/>
          </a:bodyPr>
          <a:lstStyle>
            <a:lvl1pPr marL="0" indent="0">
              <a:spcBef>
                <a:spcPts val="800"/>
              </a:spcBef>
              <a:buNone/>
              <a:defRPr sz="16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a:t>Clique para editar o texto Mestre</a:t>
            </a:r>
          </a:p>
        </p:txBody>
      </p:sp>
      <p:sp>
        <p:nvSpPr>
          <p:cNvPr id="6" name="Espaço reservado para rodapé 5"/>
          <p:cNvSpPr>
            <a:spLocks noGrp="1"/>
          </p:cNvSpPr>
          <p:nvPr>
            <p:ph type="ftr" sz="quarter" idx="11"/>
          </p:nvPr>
        </p:nvSpPr>
        <p:spPr/>
        <p:txBody>
          <a:bodyPr rtlCol="0"/>
          <a:lstStyle>
            <a:lvl1pPr>
              <a:defRPr>
                <a:latin typeface="Calibri" panose="020F0502020204030204" pitchFamily="34" charset="0"/>
              </a:defRPr>
            </a:lvl1pPr>
          </a:lstStyle>
          <a:p>
            <a:r>
              <a:rPr lang="pt-BR" noProof="0"/>
              <a:t>Adicionar um rodapé</a:t>
            </a:r>
          </a:p>
        </p:txBody>
      </p:sp>
      <p:sp>
        <p:nvSpPr>
          <p:cNvPr id="5" name="Espaço Reservado para Data 4"/>
          <p:cNvSpPr>
            <a:spLocks noGrp="1"/>
          </p:cNvSpPr>
          <p:nvPr>
            <p:ph type="dt" sz="half" idx="10"/>
          </p:nvPr>
        </p:nvSpPr>
        <p:spPr/>
        <p:txBody>
          <a:bodyPr rtlCol="0"/>
          <a:lstStyle>
            <a:lvl1pPr>
              <a:defRPr>
                <a:latin typeface="Calibri" panose="020F0502020204030204" pitchFamily="34" charset="0"/>
              </a:defRPr>
            </a:lvl1pPr>
          </a:lstStyle>
          <a:p>
            <a:fld id="{8A7A8A81-8F45-4168-9398-953B0F12EB63}" type="datetime1">
              <a:rPr lang="pt-BR" noProof="0" smtClean="0"/>
              <a:t>02/05/2019</a:t>
            </a:fld>
            <a:endParaRPr lang="pt-BR" noProof="0"/>
          </a:p>
        </p:txBody>
      </p:sp>
      <p:sp>
        <p:nvSpPr>
          <p:cNvPr id="7" name="Espaço Reservado para o Número do Slide 6"/>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elemento gráfico inferior"/>
          <p:cNvGrpSpPr/>
          <p:nvPr/>
        </p:nvGrpSpPr>
        <p:grpSpPr>
          <a:xfrm>
            <a:off x="0" y="6309360"/>
            <a:ext cx="12190231" cy="548640"/>
            <a:chOff x="0" y="6309360"/>
            <a:chExt cx="12190231" cy="548640"/>
          </a:xfrm>
        </p:grpSpPr>
        <p:sp>
          <p:nvSpPr>
            <p:cNvPr id="7" name="Retângulo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8" name="Retângulo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9" name="Retângulo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grpSp>
      <p:grpSp>
        <p:nvGrpSpPr>
          <p:cNvPr id="10" name="elemento gráfico superior"/>
          <p:cNvGrpSpPr/>
          <p:nvPr/>
        </p:nvGrpSpPr>
        <p:grpSpPr>
          <a:xfrm>
            <a:off x="1279" y="0"/>
            <a:ext cx="12188952" cy="320040"/>
            <a:chOff x="1279" y="0"/>
            <a:chExt cx="12188952" cy="320040"/>
          </a:xfrm>
        </p:grpSpPr>
        <p:sp>
          <p:nvSpPr>
            <p:cNvPr id="11" name="Retângulo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12" name="Retângulo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sp>
          <p:nvSpPr>
            <p:cNvPr id="13" name="Retângulo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latin typeface="Calibri" panose="020F0502020204030204" pitchFamily="34" charset="0"/>
              </a:endParaRPr>
            </a:p>
          </p:txBody>
        </p:sp>
      </p:grpSp>
      <p:sp>
        <p:nvSpPr>
          <p:cNvPr id="2" name="Espaço Reservado para Título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pPr rtl="0"/>
            <a:r>
              <a:rPr lang="pt-BR" noProof="0"/>
              <a:t>Clique para editar o estilo de título Mestre</a:t>
            </a:r>
          </a:p>
        </p:txBody>
      </p:sp>
      <p:sp>
        <p:nvSpPr>
          <p:cNvPr id="3" name="Espaço reservado para texto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rodapé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latin typeface="Calibri" panose="020F0502020204030204" pitchFamily="34" charset="0"/>
              </a:defRPr>
            </a:lvl1pPr>
          </a:lstStyle>
          <a:p>
            <a:r>
              <a:rPr lang="pt-BR" noProof="0"/>
              <a:t>Adicionar um rodapé</a:t>
            </a:r>
          </a:p>
        </p:txBody>
      </p:sp>
      <p:sp>
        <p:nvSpPr>
          <p:cNvPr id="4" name="Espaço Reservado para Data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Calibri" panose="020F0502020204030204" pitchFamily="34" charset="0"/>
              </a:defRPr>
            </a:lvl1pPr>
          </a:lstStyle>
          <a:p>
            <a:fld id="{BFA22232-95E1-46B1-A94D-06047E06836E}" type="datetime1">
              <a:rPr lang="pt-BR" noProof="0" smtClean="0"/>
              <a:t>02/05/2019</a:t>
            </a:fld>
            <a:endParaRPr lang="pt-BR" noProof="0" dirty="0"/>
          </a:p>
        </p:txBody>
      </p:sp>
      <p:sp>
        <p:nvSpPr>
          <p:cNvPr id="6" name="Espaço Reservado para o Número do Slide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latin typeface="Calibri" panose="020F0502020204030204" pitchFamily="34" charset="0"/>
              </a:defRPr>
            </a:lvl1pPr>
          </a:lstStyle>
          <a:p>
            <a:fld id="{DF28FB93-0A08-4E7D-8E63-9EFA29F1E093}" type="slidenum">
              <a:rPr lang="pt-BR" noProof="0" smtClean="0"/>
              <a:pPr/>
              <a:t>‹nº›</a:t>
            </a:fld>
            <a:endParaRPr lang="pt-BR" noProof="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Calibri" panose="020F05020202040302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Calibri" panose="020F05020202040302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Calibri" panose="020F0502020204030204" pitchFamily="34" charset="0"/>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Calibri" panose="020F05020202040302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Calibri" panose="020F0502020204030204" pitchFamily="34" charset="0"/>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Calibri" panose="020F05020202040302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pt-BR" dirty="0" smtClean="0"/>
              <a:t>Dança Étnica Contemporânea – Tribal </a:t>
            </a:r>
            <a:r>
              <a:rPr lang="pt-BR" dirty="0" err="1" smtClean="0"/>
              <a:t>Fusion</a:t>
            </a:r>
            <a:endParaRPr lang="pt-BR" dirty="0">
              <a:latin typeface="Calibri" panose="020F0502020204030204" pitchFamily="34" charset="0"/>
            </a:endParaRPr>
          </a:p>
        </p:txBody>
      </p:sp>
      <p:sp>
        <p:nvSpPr>
          <p:cNvPr id="3" name="Espaço Reservado para Conteúdo 2"/>
          <p:cNvSpPr>
            <a:spLocks noGrp="1"/>
          </p:cNvSpPr>
          <p:nvPr>
            <p:ph type="subTitle" idx="1"/>
          </p:nvPr>
        </p:nvSpPr>
        <p:spPr/>
        <p:txBody>
          <a:bodyPr rtlCol="0"/>
          <a:lstStyle/>
          <a:p>
            <a:pPr rtl="0"/>
            <a:r>
              <a:rPr lang="pt-BR" dirty="0" smtClean="0"/>
              <a:t>Tribal </a:t>
            </a:r>
            <a:r>
              <a:rPr lang="pt-BR" dirty="0" err="1" smtClean="0"/>
              <a:t>Fusion</a:t>
            </a:r>
            <a:r>
              <a:rPr lang="pt-BR" dirty="0" smtClean="0">
                <a:latin typeface="Calibri" panose="020F0502020204030204" pitchFamily="34" charset="0"/>
              </a:rPr>
              <a:t> </a:t>
            </a:r>
            <a:r>
              <a:rPr lang="pt-BR" dirty="0" err="1" smtClean="0">
                <a:latin typeface="Calibri" panose="020F0502020204030204" pitchFamily="34" charset="0"/>
              </a:rPr>
              <a:t>Bellydance</a:t>
            </a:r>
            <a:r>
              <a:rPr lang="pt-BR" dirty="0" smtClean="0">
                <a:latin typeface="Calibri" panose="020F0502020204030204" pitchFamily="34" charset="0"/>
              </a:rPr>
              <a:t> </a:t>
            </a:r>
            <a:r>
              <a:rPr lang="pt-BR" dirty="0">
                <a:latin typeface="Calibri" panose="020F0502020204030204" pitchFamily="34" charset="0"/>
              </a:rPr>
              <a:t>| </a:t>
            </a:r>
            <a:r>
              <a:rPr lang="pt-BR" dirty="0" err="1" smtClean="0"/>
              <a:t>Alinne</a:t>
            </a:r>
            <a:r>
              <a:rPr lang="pt-BR" dirty="0" smtClean="0"/>
              <a:t> </a:t>
            </a:r>
            <a:r>
              <a:rPr lang="pt-BR" dirty="0" err="1" smtClean="0"/>
              <a:t>Madelon</a:t>
            </a:r>
            <a:endParaRPr lang="pt-BR" dirty="0">
              <a:latin typeface="Calibri" panose="020F0502020204030204" pitchFamily="34" charset="0"/>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t>Quem pode fazer Dança Tribal?</a:t>
            </a:r>
            <a:endParaRPr lang="pt-BR" dirty="0">
              <a:latin typeface="Calibri" panose="020F0502020204030204" pitchFamily="34" charset="0"/>
            </a:endParaRPr>
          </a:p>
        </p:txBody>
      </p:sp>
      <p:sp>
        <p:nvSpPr>
          <p:cNvPr id="2" name="Espaço Reservado para Conteúdo 1"/>
          <p:cNvSpPr>
            <a:spLocks noGrp="1"/>
          </p:cNvSpPr>
          <p:nvPr>
            <p:ph idx="1"/>
          </p:nvPr>
        </p:nvSpPr>
        <p:spPr/>
        <p:txBody>
          <a:bodyPr rtlCol="0">
            <a:normAutofit/>
          </a:bodyPr>
          <a:lstStyle/>
          <a:p>
            <a:pPr marL="0" indent="0">
              <a:buNone/>
            </a:pPr>
            <a:endParaRPr lang="pt-BR" dirty="0"/>
          </a:p>
          <a:p>
            <a:r>
              <a:rPr lang="pt-BR" dirty="0"/>
              <a:t> </a:t>
            </a:r>
            <a:r>
              <a:rPr lang="pt-BR" sz="2000" dirty="0">
                <a:latin typeface="+mj-lt"/>
              </a:rPr>
              <a:t>Não há nenhum tipo de restrição quanto à prática da dança e consequentemente quanto à prática de Tribal. Também não há restrição quanto ao sexo. Existem muitos homens que dançam Tribal justamente pela liberdade que a dança oferece independentemente da idade ou do tipo físico, exceto por quem apresenta problemas graves de coluna que é bastante trabalhada na dança. As gestantes podem dançar com a devida orientação médica e desde que a gravidez não seja de risco e os movimentos sejam mais leves.</a:t>
            </a:r>
          </a:p>
          <a:p>
            <a:r>
              <a:rPr lang="pt-BR" sz="2000" dirty="0">
                <a:latin typeface="+mj-lt"/>
              </a:rPr>
              <a:t>Adotando uma boa postura, e praticando sem exageros qualquer pessoa pode fazer as aulas e aproveitar as inúmeras vantagens dessa dança </a:t>
            </a:r>
            <a:r>
              <a:rPr lang="pt-BR" sz="2000" dirty="0" smtClean="0">
                <a:latin typeface="+mj-lt"/>
              </a:rPr>
              <a:t>.</a:t>
            </a:r>
            <a:endParaRPr lang="pt-BR" sz="2000" dirty="0">
              <a:latin typeface="+mj-lt"/>
            </a:endParaRPr>
          </a:p>
          <a:p>
            <a:pPr rtl="0"/>
            <a:endParaRPr lang="pt-BR" dirty="0">
              <a:latin typeface="Calibri" panose="020F0502020204030204" pitchFamily="34" charset="0"/>
            </a:endParaRPr>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latin typeface="Calibri" panose="020F0502020204030204" pitchFamily="34" charset="0"/>
              </a:rPr>
              <a:t>Proposta de Curso </a:t>
            </a:r>
            <a:endParaRPr lang="pt-BR" dirty="0">
              <a:latin typeface="Calibri" panose="020F0502020204030204" pitchFamily="34" charset="0"/>
            </a:endParaRPr>
          </a:p>
        </p:txBody>
      </p:sp>
      <p:sp>
        <p:nvSpPr>
          <p:cNvPr id="2" name="Espaço Reservado para Conteúdo 1"/>
          <p:cNvSpPr>
            <a:spLocks noGrp="1"/>
          </p:cNvSpPr>
          <p:nvPr>
            <p:ph idx="1"/>
          </p:nvPr>
        </p:nvSpPr>
        <p:spPr/>
        <p:txBody>
          <a:bodyPr rtlCol="0">
            <a:normAutofit lnSpcReduction="10000"/>
          </a:bodyPr>
          <a:lstStyle/>
          <a:p>
            <a:r>
              <a:rPr lang="pt-BR" b="1" dirty="0"/>
              <a:t>Curso Princípios Básicos da Dança Tribal </a:t>
            </a:r>
            <a:r>
              <a:rPr lang="pt-BR" b="1" dirty="0" err="1"/>
              <a:t>Fusion</a:t>
            </a:r>
            <a:r>
              <a:rPr lang="pt-BR" b="1" dirty="0"/>
              <a:t>.</a:t>
            </a:r>
            <a:r>
              <a:rPr lang="pt-BR" dirty="0"/>
              <a:t/>
            </a:r>
            <a:br>
              <a:rPr lang="pt-BR" dirty="0"/>
            </a:br>
            <a:r>
              <a:rPr lang="pt-BR" sz="2200" dirty="0">
                <a:latin typeface="+mj-lt"/>
              </a:rPr>
              <a:t/>
            </a:r>
            <a:br>
              <a:rPr lang="pt-BR" sz="2200" dirty="0">
                <a:latin typeface="+mj-lt"/>
              </a:rPr>
            </a:br>
            <a:r>
              <a:rPr lang="pt-BR" sz="2200" dirty="0">
                <a:latin typeface="+mj-lt"/>
              </a:rPr>
              <a:t>Abrange os principais movimentos do Modulo I do American Tribal </a:t>
            </a:r>
            <a:r>
              <a:rPr lang="pt-BR" sz="2200" dirty="0" err="1">
                <a:latin typeface="+mj-lt"/>
              </a:rPr>
              <a:t>Style</a:t>
            </a:r>
            <a:r>
              <a:rPr lang="pt-BR" sz="2200" dirty="0">
                <a:latin typeface="+mj-lt"/>
              </a:rPr>
              <a:t>, História, postura corporal; estruturação dos braços; ondulações pélvicas e do tronco; adaptação ao estilo, técnicas básicas das origens de dança Oriental e técnica de galope com </a:t>
            </a:r>
            <a:r>
              <a:rPr lang="pt-BR" sz="2200" dirty="0" err="1">
                <a:latin typeface="+mj-lt"/>
              </a:rPr>
              <a:t>snujs</a:t>
            </a:r>
            <a:r>
              <a:rPr lang="pt-BR" sz="2200" dirty="0">
                <a:latin typeface="+mj-lt"/>
              </a:rPr>
              <a:t>. Entre vivencias de reconexão feminina e reconhecimento corporal, alongamento, aquecimento e relaxamento. Propõe a construção de uma coreografia a partir de técnicas de improvisação aliadas á movimentos técnicos da dança Tribal, a Oficina proporciona um senso de unidade na turma ativando as relações sociais, trabalhando coordenação motora e todos os aspectos corporais e mentais pra se desenvolver um trabalho artístico dentro do tribal. </a:t>
            </a:r>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t>Ementa</a:t>
            </a:r>
            <a:endParaRPr lang="pt-BR" dirty="0">
              <a:latin typeface="Calibri" panose="020F0502020204030204" pitchFamily="34" charset="0"/>
            </a:endParaRPr>
          </a:p>
        </p:txBody>
      </p:sp>
      <p:sp>
        <p:nvSpPr>
          <p:cNvPr id="6" name="Rectangle 1"/>
          <p:cNvSpPr>
            <a:spLocks noChangeArrowheads="1"/>
          </p:cNvSpPr>
          <p:nvPr/>
        </p:nvSpPr>
        <p:spPr bwMode="auto">
          <a:xfrm>
            <a:off x="2546350" y="3338513"/>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1800" b="0" i="0" u="none" strike="noStrike" cap="none" normalizeH="0" baseline="0" smtClean="0">
                <a:ln>
                  <a:noFill/>
                </a:ln>
                <a:solidFill>
                  <a:schemeClr val="tx1"/>
                </a:solidFill>
                <a:effectLst/>
                <a:latin typeface="Arial" pitchFamily="34" charset="0"/>
                <a:cs typeface="Arial" pitchFamily="34" charset="0"/>
              </a:rPr>
              <a:t/>
            </a:r>
            <a:br>
              <a:rPr kumimoji="0" lang="pt-BR" altLang="pt-BR" sz="1800" b="0" i="0" u="none" strike="noStrike" cap="none" normalizeH="0" baseline="0" smtClean="0">
                <a:ln>
                  <a:noFill/>
                </a:ln>
                <a:solidFill>
                  <a:schemeClr val="tx1"/>
                </a:solidFill>
                <a:effectLst/>
                <a:latin typeface="Arial" pitchFamily="34"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Espaço Reservado para Conteúdo 6"/>
          <p:cNvSpPr>
            <a:spLocks noGrp="1"/>
          </p:cNvSpPr>
          <p:nvPr>
            <p:ph idx="1"/>
          </p:nvPr>
        </p:nvSpPr>
        <p:spPr/>
        <p:txBody>
          <a:bodyPr>
            <a:normAutofit/>
          </a:bodyPr>
          <a:lstStyle/>
          <a:p>
            <a:r>
              <a:rPr lang="pt-BR" sz="2000" dirty="0"/>
              <a:t>Curso de dança Tribal </a:t>
            </a:r>
            <a:r>
              <a:rPr lang="pt-BR" sz="2000" dirty="0" err="1"/>
              <a:t>Fusion</a:t>
            </a:r>
            <a:r>
              <a:rPr lang="pt-BR" sz="2000" dirty="0"/>
              <a:t> é direcionado a homens e mulheres, que buscam uma conexão entre a dança e o autoconhecimento, pessoal e corporal, incentivando o censo crítico e artístico. O curso oferece um amplo repertório de técnicas do </a:t>
            </a:r>
            <a:r>
              <a:rPr lang="pt-BR" sz="2000" dirty="0" err="1"/>
              <a:t>Amenrican</a:t>
            </a:r>
            <a:r>
              <a:rPr lang="pt-BR" sz="2000" dirty="0"/>
              <a:t> Tribal </a:t>
            </a:r>
            <a:r>
              <a:rPr lang="pt-BR" sz="2000" dirty="0" err="1"/>
              <a:t>Stely</a:t>
            </a:r>
            <a:r>
              <a:rPr lang="pt-BR" sz="2000" dirty="0"/>
              <a:t> e movimentações modernas da dança </a:t>
            </a:r>
            <a:r>
              <a:rPr lang="pt-BR" sz="2000" dirty="0" err="1"/>
              <a:t>Fusion</a:t>
            </a:r>
            <a:r>
              <a:rPr lang="pt-BR" sz="2000" dirty="0"/>
              <a:t>, assim melhorando a capacidade física estimulando musculaturas internas, externas e torna possível aos alunos o domínio consistente e criativo da dança Étnica Contemporânea (Tribal </a:t>
            </a:r>
            <a:r>
              <a:rPr lang="pt-BR" sz="2000" dirty="0" err="1"/>
              <a:t>Fusion</a:t>
            </a:r>
            <a:r>
              <a:rPr lang="pt-BR" sz="2000" dirty="0"/>
              <a:t>), possibilita ao aluno melhoras no senso cognitivo, motor melhorias com </a:t>
            </a:r>
            <a:r>
              <a:rPr lang="pt-BR" sz="2000" dirty="0" err="1"/>
              <a:t>auto-estima</a:t>
            </a:r>
            <a:r>
              <a:rPr lang="pt-BR" sz="2000" dirty="0"/>
              <a:t> e aceitação pessoal como ser único e respeito entre todas as etnias e culturas. </a:t>
            </a:r>
          </a:p>
        </p:txBody>
      </p:sp>
    </p:spTree>
    <p:extLst>
      <p:ext uri="{BB962C8B-B14F-4D97-AF65-F5344CB8AC3E}">
        <p14:creationId xmlns:p14="http://schemas.microsoft.com/office/powerpoint/2010/main" val="281974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t>Proposta de aulas Regulares, Oficinas, </a:t>
            </a:r>
            <a:r>
              <a:rPr lang="pt-BR" dirty="0" err="1" smtClean="0"/>
              <a:t>Workshop´s</a:t>
            </a:r>
            <a:r>
              <a:rPr lang="pt-BR" dirty="0" smtClean="0"/>
              <a:t>.</a:t>
            </a:r>
            <a:endParaRPr lang="pt-BR" dirty="0">
              <a:latin typeface="Calibri" panose="020F0502020204030204" pitchFamily="34" charset="0"/>
            </a:endParaRPr>
          </a:p>
        </p:txBody>
      </p:sp>
      <p:sp>
        <p:nvSpPr>
          <p:cNvPr id="2" name="Espaço Reservado para Conteúdo 1"/>
          <p:cNvSpPr>
            <a:spLocks noGrp="1"/>
          </p:cNvSpPr>
          <p:nvPr>
            <p:ph idx="1"/>
          </p:nvPr>
        </p:nvSpPr>
        <p:spPr/>
        <p:txBody>
          <a:bodyPr rtlCol="0"/>
          <a:lstStyle/>
          <a:p>
            <a:pPr rtl="0"/>
            <a:r>
              <a:rPr lang="pt-BR" dirty="0" smtClean="0"/>
              <a:t>Aula regular consiste em treinamento Técnico para quem já tem o curso básico em Dança Tribal. Assim o consiste em um avanço mais profissional para os alunos.</a:t>
            </a:r>
            <a:br>
              <a:rPr lang="pt-BR" dirty="0" smtClean="0"/>
            </a:br>
            <a:r>
              <a:rPr lang="pt-BR" dirty="0" smtClean="0"/>
              <a:t/>
            </a:r>
            <a:br>
              <a:rPr lang="pt-BR" dirty="0" smtClean="0"/>
            </a:br>
            <a:r>
              <a:rPr lang="pt-BR" dirty="0" smtClean="0"/>
              <a:t>Oficinas e </a:t>
            </a:r>
            <a:r>
              <a:rPr lang="pt-BR" dirty="0" err="1" smtClean="0"/>
              <a:t>Workshop´s</a:t>
            </a:r>
            <a:r>
              <a:rPr lang="pt-BR" dirty="0" smtClean="0"/>
              <a:t> consistem em aulas temáticas com vários trabalhos de técnicas especificas dentro do estilo. </a:t>
            </a:r>
            <a:endParaRPr lang="pt-BR" dirty="0">
              <a:latin typeface="Calibri" panose="020F0502020204030204" pitchFamily="34" charset="0"/>
            </a:endParaRPr>
          </a:p>
        </p:txBody>
      </p:sp>
    </p:spTree>
    <p:extLst>
      <p:ext uri="{BB962C8B-B14F-4D97-AF65-F5344CB8AC3E}">
        <p14:creationId xmlns:p14="http://schemas.microsoft.com/office/powerpoint/2010/main" val="258553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err="1" smtClean="0">
                <a:latin typeface="Calibri" panose="020F0502020204030204" pitchFamily="34" charset="0"/>
              </a:rPr>
              <a:t>Alinne</a:t>
            </a:r>
            <a:r>
              <a:rPr lang="pt-BR" dirty="0" smtClean="0">
                <a:latin typeface="Calibri" panose="020F0502020204030204" pitchFamily="34" charset="0"/>
              </a:rPr>
              <a:t> </a:t>
            </a:r>
            <a:r>
              <a:rPr lang="pt-BR" dirty="0" err="1" smtClean="0">
                <a:latin typeface="Calibri" panose="020F0502020204030204" pitchFamily="34" charset="0"/>
              </a:rPr>
              <a:t>Madelon</a:t>
            </a:r>
            <a:r>
              <a:rPr lang="pt-BR" dirty="0" smtClean="0">
                <a:latin typeface="Calibri" panose="020F0502020204030204" pitchFamily="34" charset="0"/>
              </a:rPr>
              <a:t> – </a:t>
            </a:r>
            <a:r>
              <a:rPr lang="pt-BR" dirty="0" err="1" smtClean="0">
                <a:latin typeface="Calibri" panose="020F0502020204030204" pitchFamily="34" charset="0"/>
              </a:rPr>
              <a:t>Bellydance</a:t>
            </a:r>
            <a:r>
              <a:rPr lang="pt-BR" dirty="0" smtClean="0">
                <a:latin typeface="Calibri" panose="020F0502020204030204" pitchFamily="34" charset="0"/>
              </a:rPr>
              <a:t> Tribal </a:t>
            </a:r>
            <a:r>
              <a:rPr lang="pt-BR" dirty="0" err="1" smtClean="0">
                <a:latin typeface="Calibri" panose="020F0502020204030204" pitchFamily="34" charset="0"/>
              </a:rPr>
              <a:t>Fusion</a:t>
            </a:r>
            <a:endParaRPr lang="pt-BR" dirty="0">
              <a:latin typeface="Calibri" panose="020F0502020204030204" pitchFamily="34" charset="0"/>
            </a:endParaRPr>
          </a:p>
        </p:txBody>
      </p:sp>
      <p:sp>
        <p:nvSpPr>
          <p:cNvPr id="2" name="Espaço Reservado para Conteúdo 1"/>
          <p:cNvSpPr>
            <a:spLocks noGrp="1"/>
          </p:cNvSpPr>
          <p:nvPr>
            <p:ph idx="1"/>
          </p:nvPr>
        </p:nvSpPr>
        <p:spPr>
          <a:xfrm>
            <a:off x="1522876" y="1905000"/>
            <a:ext cx="9143538" cy="4260304"/>
          </a:xfrm>
        </p:spPr>
        <p:txBody>
          <a:bodyPr rtlCol="0">
            <a:normAutofit fontScale="62500" lnSpcReduction="20000"/>
          </a:bodyPr>
          <a:lstStyle/>
          <a:p>
            <a:r>
              <a:rPr lang="pt-BR" dirty="0" err="1"/>
              <a:t>Alinne</a:t>
            </a:r>
            <a:r>
              <a:rPr lang="pt-BR" dirty="0"/>
              <a:t> </a:t>
            </a:r>
            <a:r>
              <a:rPr lang="pt-BR" dirty="0" err="1"/>
              <a:t>Madelon</a:t>
            </a:r>
            <a:r>
              <a:rPr lang="pt-BR" dirty="0"/>
              <a:t>, pesquisadora, estudante, coreógrafa e produtora, começou seus estudos na dança do ventre em 2008 e em 2009 encontrou o Tribal </a:t>
            </a:r>
            <a:r>
              <a:rPr lang="pt-BR" dirty="0" err="1"/>
              <a:t>Fusion</a:t>
            </a:r>
            <a:r>
              <a:rPr lang="pt-BR" dirty="0"/>
              <a:t>, desde então procura dedicar-se a expandir seus conhecimentos na área e procura divulgar esta dança no seu Estado. </a:t>
            </a:r>
            <a:r>
              <a:rPr lang="pt-BR" dirty="0" err="1"/>
              <a:t>Alinne</a:t>
            </a:r>
            <a:r>
              <a:rPr lang="pt-BR" dirty="0"/>
              <a:t> participou de vários </a:t>
            </a:r>
            <a:r>
              <a:rPr lang="pt-BR" dirty="0" err="1"/>
              <a:t>workshop’s</a:t>
            </a:r>
            <a:r>
              <a:rPr lang="pt-BR" dirty="0"/>
              <a:t> com profissionais renomadas como </a:t>
            </a:r>
            <a:r>
              <a:rPr lang="pt-BR" dirty="0" err="1"/>
              <a:t>Joline</a:t>
            </a:r>
            <a:r>
              <a:rPr lang="pt-BR" dirty="0"/>
              <a:t> Andrade, </a:t>
            </a:r>
            <a:r>
              <a:rPr lang="pt-BR" dirty="0" err="1"/>
              <a:t>Kilma</a:t>
            </a:r>
            <a:r>
              <a:rPr lang="pt-BR" dirty="0"/>
              <a:t> Farias, </a:t>
            </a:r>
            <a:r>
              <a:rPr lang="pt-BR" dirty="0" err="1"/>
              <a:t>Sebah</a:t>
            </a:r>
            <a:r>
              <a:rPr lang="pt-BR" dirty="0"/>
              <a:t> Caldas, </a:t>
            </a:r>
            <a:r>
              <a:rPr lang="pt-BR" dirty="0" err="1"/>
              <a:t>Fairuza</a:t>
            </a:r>
            <a:r>
              <a:rPr lang="pt-BR" dirty="0"/>
              <a:t> participou do Festival Campos das Tribos em São Paulo onde fez aulas com </a:t>
            </a:r>
            <a:r>
              <a:rPr lang="pt-BR" dirty="0" err="1"/>
              <a:t>Cibely</a:t>
            </a:r>
            <a:r>
              <a:rPr lang="pt-BR" dirty="0"/>
              <a:t> Sousa, Bia </a:t>
            </a:r>
            <a:r>
              <a:rPr lang="pt-BR" dirty="0" err="1"/>
              <a:t>Vascobcelos</a:t>
            </a:r>
            <a:r>
              <a:rPr lang="pt-BR" dirty="0"/>
              <a:t>, </a:t>
            </a:r>
            <a:r>
              <a:rPr lang="pt-BR" dirty="0" err="1"/>
              <a:t>Bella</a:t>
            </a:r>
            <a:r>
              <a:rPr lang="pt-BR" dirty="0"/>
              <a:t> Safe, Gabriela Miranda, Mariana Quadros além das bailarinas internacionais do </a:t>
            </a:r>
            <a:r>
              <a:rPr lang="pt-BR" dirty="0" err="1"/>
              <a:t>Bellydance</a:t>
            </a:r>
            <a:r>
              <a:rPr lang="pt-BR" dirty="0"/>
              <a:t> </a:t>
            </a:r>
            <a:r>
              <a:rPr lang="pt-BR" dirty="0" err="1"/>
              <a:t>Superstars</a:t>
            </a:r>
            <a:r>
              <a:rPr lang="pt-BR" dirty="0"/>
              <a:t> </a:t>
            </a:r>
            <a:r>
              <a:rPr lang="pt-BR" dirty="0" err="1"/>
              <a:t>Kami</a:t>
            </a:r>
            <a:r>
              <a:rPr lang="pt-BR" dirty="0"/>
              <a:t> </a:t>
            </a:r>
            <a:r>
              <a:rPr lang="pt-BR" dirty="0" err="1"/>
              <a:t>Liddle</a:t>
            </a:r>
            <a:r>
              <a:rPr lang="pt-BR" dirty="0"/>
              <a:t> e Lady Fred (EUA) e participou do </a:t>
            </a:r>
            <a:r>
              <a:rPr lang="pt-BR" dirty="0" err="1"/>
              <a:t>Shaman</a:t>
            </a:r>
            <a:r>
              <a:rPr lang="pt-BR" dirty="0"/>
              <a:t> </a:t>
            </a:r>
            <a:r>
              <a:rPr lang="pt-BR" dirty="0" err="1"/>
              <a:t>Fest</a:t>
            </a:r>
            <a:r>
              <a:rPr lang="pt-BR" dirty="0"/>
              <a:t> com a prestigiada e principal divulgadora do Tribal </a:t>
            </a:r>
            <a:r>
              <a:rPr lang="pt-BR" dirty="0" err="1"/>
              <a:t>Fusion</a:t>
            </a:r>
            <a:r>
              <a:rPr lang="pt-BR" dirty="0"/>
              <a:t>: Rachel </a:t>
            </a:r>
            <a:r>
              <a:rPr lang="pt-BR" dirty="0" err="1"/>
              <a:t>Brice</a:t>
            </a:r>
            <a:r>
              <a:rPr lang="pt-BR" dirty="0"/>
              <a:t>, </a:t>
            </a:r>
            <a:r>
              <a:rPr lang="pt-BR" dirty="0" err="1"/>
              <a:t>tambem</a:t>
            </a:r>
            <a:r>
              <a:rPr lang="pt-BR" dirty="0"/>
              <a:t> estudou no curso de Formação em Tribal com </a:t>
            </a:r>
            <a:r>
              <a:rPr lang="pt-BR" dirty="0" err="1"/>
              <a:t>Joline</a:t>
            </a:r>
            <a:r>
              <a:rPr lang="pt-BR" dirty="0"/>
              <a:t> Andrade 2016. Já realizou grandes eventos como o Conexão Tribal, </a:t>
            </a:r>
            <a:r>
              <a:rPr lang="pt-BR" dirty="0" err="1"/>
              <a:t>Pshyco</a:t>
            </a:r>
            <a:r>
              <a:rPr lang="pt-BR" dirty="0"/>
              <a:t> Circos Tribal </a:t>
            </a:r>
            <a:r>
              <a:rPr lang="pt-BR" dirty="0" err="1"/>
              <a:t>Fest</a:t>
            </a:r>
            <a:r>
              <a:rPr lang="pt-BR" dirty="0"/>
              <a:t> com o bailarino </a:t>
            </a:r>
            <a:r>
              <a:rPr lang="pt-BR" dirty="0" err="1"/>
              <a:t>Lukas</a:t>
            </a:r>
            <a:r>
              <a:rPr lang="pt-BR" dirty="0"/>
              <a:t> Oliver, Curso de American Tribal </a:t>
            </a:r>
            <a:r>
              <a:rPr lang="pt-BR" dirty="0" err="1"/>
              <a:t>Stily</a:t>
            </a:r>
            <a:r>
              <a:rPr lang="pt-BR" dirty="0"/>
              <a:t> com </a:t>
            </a:r>
            <a:r>
              <a:rPr lang="pt-BR" dirty="0" err="1"/>
              <a:t>Tamirys</a:t>
            </a:r>
            <a:r>
              <a:rPr lang="pt-BR" dirty="0"/>
              <a:t> Farias, Caravana Tribal Nordeste Edição Fortaleza, e Curso de Formação em Dança Tribal com </a:t>
            </a:r>
            <a:r>
              <a:rPr lang="pt-BR" dirty="0" err="1"/>
              <a:t>Joline</a:t>
            </a:r>
            <a:r>
              <a:rPr lang="pt-BR" dirty="0"/>
              <a:t> Andrade, entre eventos </a:t>
            </a:r>
            <a:r>
              <a:rPr lang="pt-BR" dirty="0" err="1"/>
              <a:t>Hafla</a:t>
            </a:r>
            <a:r>
              <a:rPr lang="pt-BR" dirty="0"/>
              <a:t> como In </a:t>
            </a:r>
            <a:r>
              <a:rPr lang="pt-BR" dirty="0" err="1"/>
              <a:t>Fusion</a:t>
            </a:r>
            <a:r>
              <a:rPr lang="pt-BR" dirty="0"/>
              <a:t> Dance e Mostra Anual de Danças </a:t>
            </a:r>
            <a:r>
              <a:rPr lang="pt-BR" dirty="0" err="1"/>
              <a:t>Ethicas</a:t>
            </a:r>
            <a:r>
              <a:rPr lang="pt-BR" dirty="0"/>
              <a:t> Contemporânea. Ao se destacar com suas apresentações, mostrando suas influências, </a:t>
            </a:r>
            <a:r>
              <a:rPr lang="pt-BR" dirty="0" err="1"/>
              <a:t>Alinne</a:t>
            </a:r>
            <a:r>
              <a:rPr lang="pt-BR" dirty="0"/>
              <a:t> </a:t>
            </a:r>
            <a:r>
              <a:rPr lang="pt-BR" dirty="0" err="1"/>
              <a:t>Madelon</a:t>
            </a:r>
            <a:r>
              <a:rPr lang="pt-BR" dirty="0"/>
              <a:t> faz a cena do Tribal </a:t>
            </a:r>
            <a:r>
              <a:rPr lang="pt-BR" dirty="0" err="1"/>
              <a:t>Fusion</a:t>
            </a:r>
            <a:r>
              <a:rPr lang="pt-BR" dirty="0"/>
              <a:t> crescer e ganhar mais adeptos dessa arte na cidade, tendo como objetivo levar suas trupes aos melhores eventos. Hoje </a:t>
            </a:r>
            <a:r>
              <a:rPr lang="pt-BR" dirty="0" err="1"/>
              <a:t>Alinne</a:t>
            </a:r>
            <a:r>
              <a:rPr lang="pt-BR" dirty="0"/>
              <a:t> ministra aulas e </a:t>
            </a:r>
            <a:r>
              <a:rPr lang="pt-BR" dirty="0" err="1"/>
              <a:t>Workshop’s</a:t>
            </a:r>
            <a:r>
              <a:rPr lang="pt-BR" dirty="0"/>
              <a:t> dentro e fora do seu Estado e em seu Studio </a:t>
            </a:r>
            <a:r>
              <a:rPr lang="pt-BR" dirty="0" err="1"/>
              <a:t>Antique</a:t>
            </a:r>
            <a:r>
              <a:rPr lang="pt-BR" dirty="0"/>
              <a:t> Soul. </a:t>
            </a:r>
            <a:r>
              <a:rPr lang="pt-BR" dirty="0" err="1"/>
              <a:t>Alinne</a:t>
            </a:r>
            <a:r>
              <a:rPr lang="pt-BR" dirty="0"/>
              <a:t> </a:t>
            </a:r>
            <a:r>
              <a:rPr lang="pt-BR" dirty="0" err="1"/>
              <a:t>Madelon</a:t>
            </a:r>
            <a:r>
              <a:rPr lang="pt-BR" dirty="0"/>
              <a:t> é representante da Caravana Tribal no estado do Ceará, fundadora da Cia </a:t>
            </a:r>
            <a:r>
              <a:rPr lang="pt-BR" dirty="0" err="1"/>
              <a:t>Antique</a:t>
            </a:r>
            <a:r>
              <a:rPr lang="pt-BR" dirty="0"/>
              <a:t> Soul e que em 2017 promoveu o II Conexão Tribal com as bailarinas </a:t>
            </a:r>
            <a:r>
              <a:rPr lang="pt-BR" dirty="0" err="1"/>
              <a:t>KIlma</a:t>
            </a:r>
            <a:r>
              <a:rPr lang="pt-BR" dirty="0"/>
              <a:t> Farias e </a:t>
            </a:r>
            <a:r>
              <a:rPr lang="pt-BR" dirty="0" err="1"/>
              <a:t>Joline</a:t>
            </a:r>
            <a:r>
              <a:rPr lang="pt-BR" dirty="0"/>
              <a:t> Andrade, além de ter ministrado aulas em João Pessoa, Florianópolis e São Paulo, em maio de 2018 esteve em curso intensivo em Dança Tribal com a bailarina Russa </a:t>
            </a:r>
            <a:r>
              <a:rPr lang="pt-BR" dirty="0" err="1"/>
              <a:t>Tiana</a:t>
            </a:r>
            <a:r>
              <a:rPr lang="pt-BR" dirty="0"/>
              <a:t> </a:t>
            </a:r>
            <a:r>
              <a:rPr lang="pt-BR" dirty="0" err="1"/>
              <a:t>Frolkina</a:t>
            </a:r>
            <a:r>
              <a:rPr lang="pt-BR" dirty="0"/>
              <a:t> na Argentina onde apresentou seu trabalho desenvolvido a partir dos estudos em Tribal Brasil com a bailarina Gabriela Farias. Em 2019 inicia os trabalhos com estreia do Espetáculo Marias de Mandacaru e participará ministrando workshop no Tenda Tribal, evento organizado por </a:t>
            </a:r>
            <a:r>
              <a:rPr lang="pt-BR" dirty="0" err="1"/>
              <a:t>Lukas</a:t>
            </a:r>
            <a:r>
              <a:rPr lang="pt-BR" dirty="0"/>
              <a:t> Oliver em São Paulo com grandes nomes do Tribal Nacional e as bailarinas internacionais </a:t>
            </a:r>
            <a:r>
              <a:rPr lang="pt-BR" dirty="0" err="1"/>
              <a:t>Kremuska</a:t>
            </a:r>
            <a:r>
              <a:rPr lang="pt-BR" dirty="0"/>
              <a:t> (Russa) e </a:t>
            </a:r>
            <a:r>
              <a:rPr lang="pt-BR" dirty="0" err="1"/>
              <a:t>Emine</a:t>
            </a:r>
            <a:r>
              <a:rPr lang="pt-BR" dirty="0"/>
              <a:t> </a:t>
            </a:r>
            <a:r>
              <a:rPr lang="pt-BR" dirty="0" err="1"/>
              <a:t>di</a:t>
            </a:r>
            <a:r>
              <a:rPr lang="pt-BR" dirty="0"/>
              <a:t> Cosme ( Argentina) Em 2018 iniciou curso básico em Dança Tribal no Centro Cultural Bom Jardim. </a:t>
            </a:r>
            <a:br>
              <a:rPr lang="pt-BR" dirty="0"/>
            </a:br>
            <a:r>
              <a:rPr lang="pt-BR" dirty="0"/>
              <a:t>Atualmente ministra aulas regulares no Studio </a:t>
            </a:r>
            <a:r>
              <a:rPr lang="pt-BR" dirty="0" err="1"/>
              <a:t>Antique</a:t>
            </a:r>
            <a:r>
              <a:rPr lang="pt-BR" dirty="0"/>
              <a:t> soul, trabalha na produção do Espetáculo Marias de Mandacaru</a:t>
            </a:r>
            <a:endParaRPr lang="pt-BR" dirty="0">
              <a:latin typeface="Calibri" panose="020F0502020204030204" pitchFamily="34" charset="0"/>
            </a:endParaRPr>
          </a:p>
        </p:txBody>
      </p:sp>
    </p:spTree>
    <p:extLst>
      <p:ext uri="{BB962C8B-B14F-4D97-AF65-F5344CB8AC3E}">
        <p14:creationId xmlns:p14="http://schemas.microsoft.com/office/powerpoint/2010/main" val="120021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dirty="0" smtClean="0"/>
              <a:t>Sobre Dança Étnica Contemporânea:</a:t>
            </a:r>
            <a:endParaRPr lang="pt-BR" dirty="0">
              <a:latin typeface="Calibri" panose="020F0502020204030204" pitchFamily="34" charset="0"/>
            </a:endParaRPr>
          </a:p>
        </p:txBody>
      </p:sp>
      <p:sp>
        <p:nvSpPr>
          <p:cNvPr id="3" name="Espaço Reservado para Conteúdo 2"/>
          <p:cNvSpPr>
            <a:spLocks noGrp="1"/>
          </p:cNvSpPr>
          <p:nvPr>
            <p:ph idx="1"/>
          </p:nvPr>
        </p:nvSpPr>
        <p:spPr/>
        <p:txBody>
          <a:bodyPr rtlCol="0">
            <a:normAutofit/>
          </a:bodyPr>
          <a:lstStyle/>
          <a:p>
            <a:r>
              <a:rPr lang="pt-BR" sz="2000" dirty="0" smtClean="0">
                <a:latin typeface="+mj-lt"/>
              </a:rPr>
              <a:t>Estilo </a:t>
            </a:r>
            <a:r>
              <a:rPr lang="pt-BR" sz="2000" dirty="0">
                <a:latin typeface="+mj-lt"/>
              </a:rPr>
              <a:t>Tribal é uma modalidade de dança que une arquétipos, conceitos e movimentos de danças étnicas das mais variadas regiões desde as tradicionais manifestações folclóricas já bem conhecidas pelas bailarinas de dança do ventre às danças tribais da África Central, chegando até danças flamencas e indianas. A dança Tribal trabalha com uma perspectiva de releituras das danças étnicas fazendo uma hibridez dançante, bebe de muitas fontes e traz o ancestral para o novo, uni o antigo ao moderno. Hoje existe várias vertentes de dança Tribal pelo mundo, </a:t>
            </a:r>
            <a:r>
              <a:rPr lang="pt-BR" sz="2000" dirty="0" err="1">
                <a:latin typeface="+mj-lt"/>
              </a:rPr>
              <a:t>Dark</a:t>
            </a:r>
            <a:r>
              <a:rPr lang="pt-BR" sz="2000" dirty="0">
                <a:latin typeface="+mj-lt"/>
              </a:rPr>
              <a:t> </a:t>
            </a:r>
            <a:r>
              <a:rPr lang="pt-BR" sz="2000" dirty="0" err="1">
                <a:latin typeface="+mj-lt"/>
              </a:rPr>
              <a:t>Fusion</a:t>
            </a:r>
            <a:r>
              <a:rPr lang="pt-BR" sz="2000" dirty="0">
                <a:latin typeface="+mj-lt"/>
              </a:rPr>
              <a:t>, </a:t>
            </a:r>
            <a:r>
              <a:rPr lang="pt-BR" sz="2000" dirty="0" err="1">
                <a:latin typeface="+mj-lt"/>
              </a:rPr>
              <a:t>Indian</a:t>
            </a:r>
            <a:r>
              <a:rPr lang="pt-BR" sz="2000" dirty="0">
                <a:latin typeface="+mj-lt"/>
              </a:rPr>
              <a:t> </a:t>
            </a:r>
            <a:r>
              <a:rPr lang="pt-BR" sz="2000" dirty="0" err="1">
                <a:latin typeface="+mj-lt"/>
              </a:rPr>
              <a:t>Fusion</a:t>
            </a:r>
            <a:r>
              <a:rPr lang="pt-BR" sz="2000" dirty="0">
                <a:latin typeface="+mj-lt"/>
              </a:rPr>
              <a:t>, </a:t>
            </a:r>
            <a:r>
              <a:rPr lang="pt-BR" sz="2000" dirty="0" err="1">
                <a:latin typeface="+mj-lt"/>
              </a:rPr>
              <a:t>Neo</a:t>
            </a:r>
            <a:r>
              <a:rPr lang="pt-BR" sz="2000" dirty="0">
                <a:latin typeface="+mj-lt"/>
              </a:rPr>
              <a:t> Tribal, Contemporâneo Tribal, Tribal Brasil (Estilo desenvolvido no Brasil por </a:t>
            </a:r>
            <a:r>
              <a:rPr lang="pt-BR" sz="2000" dirty="0" err="1">
                <a:latin typeface="+mj-lt"/>
              </a:rPr>
              <a:t>Kilma</a:t>
            </a:r>
            <a:r>
              <a:rPr lang="pt-BR" sz="2000" dirty="0">
                <a:latin typeface="+mj-lt"/>
              </a:rPr>
              <a:t> Farias, trabalha danças populares brasileiras com o American Tribal </a:t>
            </a:r>
            <a:r>
              <a:rPr lang="pt-BR" sz="2000" dirty="0" err="1">
                <a:latin typeface="+mj-lt"/>
              </a:rPr>
              <a:t>Style</a:t>
            </a:r>
            <a:r>
              <a:rPr lang="pt-BR" sz="2000" dirty="0">
                <a:latin typeface="+mj-lt"/>
              </a:rPr>
              <a:t>) e continua em constante movimentação e mutação.</a:t>
            </a:r>
            <a:br>
              <a:rPr lang="pt-BR" sz="2000" dirty="0">
                <a:latin typeface="+mj-lt"/>
              </a:rPr>
            </a:br>
            <a:endParaRPr lang="pt-BR" sz="2000" dirty="0">
              <a:latin typeface="+mj-lt"/>
            </a:endParaRPr>
          </a:p>
          <a:p>
            <a:pPr rtl="0"/>
            <a:endParaRPr lang="pt-BR" dirty="0">
              <a:latin typeface="Calibri" panose="020F0502020204030204" pitchFamily="34" charset="0"/>
            </a:endParaRPr>
          </a:p>
          <a:p>
            <a:pPr marL="0" indent="0" rtl="0">
              <a:buNone/>
            </a:pPr>
            <a:endParaRPr lang="pt-BR" dirty="0">
              <a:latin typeface="Calibri" panose="020F0502020204030204" pitchFamily="34" charset="0"/>
            </a:endParaRP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t>Histórico da Dança Tribal </a:t>
            </a:r>
            <a:r>
              <a:rPr lang="pt-BR" dirty="0" err="1" smtClean="0"/>
              <a:t>Fusion</a:t>
            </a:r>
            <a:endParaRPr lang="pt-BR" dirty="0">
              <a:latin typeface="Calibri" panose="020F0502020204030204" pitchFamily="34" charset="0"/>
            </a:endParaRPr>
          </a:p>
        </p:txBody>
      </p:sp>
      <p:sp>
        <p:nvSpPr>
          <p:cNvPr id="2" name="Espaço Reservado para Conteúdo 1"/>
          <p:cNvSpPr>
            <a:spLocks noGrp="1"/>
          </p:cNvSpPr>
          <p:nvPr>
            <p:ph idx="1"/>
          </p:nvPr>
        </p:nvSpPr>
        <p:spPr>
          <a:xfrm>
            <a:off x="1125860" y="1164428"/>
            <a:ext cx="9126838" cy="4824536"/>
          </a:xfrm>
        </p:spPr>
        <p:txBody>
          <a:bodyPr rtlCol="0">
            <a:noAutofit/>
          </a:bodyPr>
          <a:lstStyle/>
          <a:p>
            <a:pPr marL="0" indent="0">
              <a:buNone/>
            </a:pPr>
            <a:endParaRPr lang="pt-BR" sz="2200" dirty="0"/>
          </a:p>
          <a:p>
            <a:r>
              <a:rPr lang="pt-BR" sz="2000" dirty="0">
                <a:latin typeface="+mj-lt"/>
              </a:rPr>
              <a:t>No que concerne a dança observar a ritualística tribal como ponto de partida para se pensar os fundamentos estéticos do </a:t>
            </a:r>
            <a:r>
              <a:rPr lang="pt-BR" sz="2000" i="1" dirty="0">
                <a:latin typeface="+mj-lt"/>
              </a:rPr>
              <a:t>Tribal </a:t>
            </a:r>
            <a:r>
              <a:rPr lang="pt-BR" sz="2000" i="1" dirty="0" err="1">
                <a:latin typeface="+mj-lt"/>
              </a:rPr>
              <a:t>Fusion</a:t>
            </a:r>
            <a:r>
              <a:rPr lang="pt-BR" sz="2000" i="1" dirty="0">
                <a:latin typeface="+mj-lt"/>
              </a:rPr>
              <a:t> </a:t>
            </a:r>
            <a:r>
              <a:rPr lang="pt-BR" sz="2000" i="1" dirty="0" err="1">
                <a:latin typeface="+mj-lt"/>
              </a:rPr>
              <a:t>Bellydance</a:t>
            </a:r>
            <a:r>
              <a:rPr lang="pt-BR" sz="2000" dirty="0">
                <a:latin typeface="+mj-lt"/>
              </a:rPr>
              <a:t>. Por volta de 1960 a bailarina </a:t>
            </a:r>
            <a:r>
              <a:rPr lang="pt-BR" sz="2000" b="1" dirty="0" err="1">
                <a:latin typeface="+mj-lt"/>
              </a:rPr>
              <a:t>Jamila</a:t>
            </a:r>
            <a:r>
              <a:rPr lang="pt-BR" sz="2000" b="1" dirty="0">
                <a:latin typeface="+mj-lt"/>
              </a:rPr>
              <a:t> </a:t>
            </a:r>
            <a:r>
              <a:rPr lang="pt-BR" sz="2000" b="1" dirty="0" err="1">
                <a:latin typeface="+mj-lt"/>
              </a:rPr>
              <a:t>Salimpour</a:t>
            </a:r>
            <a:r>
              <a:rPr lang="pt-BR" sz="2000" dirty="0">
                <a:latin typeface="+mj-lt"/>
              </a:rPr>
              <a:t> fez viagens a países do Oriente (mais precisamente desertos, áreas vizinhas e também povos da Índia e Japão, mais antigos em tradição diga-se povos que não se renderam a massificação capitalista, não cedendo a aculturação), durante essa temporada, começou a observar que mesmo as culturas que jamais haviam mantido alguma espécie de contato (na maioria ainda nômades), conservavam curiosa semelhança ritualística, em especial no que dizia respeito as danças comemorativas e rituais de fertilidade, dada a constatação de tantas semelhanças a bailarina começou a elaborar uma profunda pesquisa a fim de catalogá-las em estilos: dança da Cimitarra, o flamenco cigano, a dança Indiana, danças folclóricas, dança do ventre, danças orientais, e danças tribais da África Central. </a:t>
            </a:r>
          </a:p>
        </p:txBody>
      </p:sp>
      <p:sp>
        <p:nvSpPr>
          <p:cNvPr id="4" name="Espaço Reservado para Texto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pt-BR" sz="1600" dirty="0">
              <a:latin typeface="Calibri" panose="020F0502020204030204" pitchFamily="34" charset="0"/>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t>Histórico da Dança Tribal </a:t>
            </a:r>
            <a:r>
              <a:rPr lang="pt-BR" dirty="0" err="1" smtClean="0"/>
              <a:t>Fusion</a:t>
            </a:r>
            <a:endParaRPr lang="pt-BR" dirty="0">
              <a:latin typeface="Calibri" panose="020F0502020204030204" pitchFamily="34" charset="0"/>
            </a:endParaRPr>
          </a:p>
        </p:txBody>
      </p:sp>
      <p:sp>
        <p:nvSpPr>
          <p:cNvPr id="2" name="Espaço Reservado para Conteúdo 1"/>
          <p:cNvSpPr>
            <a:spLocks noGrp="1"/>
          </p:cNvSpPr>
          <p:nvPr>
            <p:ph idx="1"/>
          </p:nvPr>
        </p:nvSpPr>
        <p:spPr>
          <a:xfrm>
            <a:off x="1197868" y="1844824"/>
            <a:ext cx="10225136" cy="7341232"/>
          </a:xfrm>
        </p:spPr>
        <p:txBody>
          <a:bodyPr rtlCol="0">
            <a:noAutofit/>
          </a:bodyPr>
          <a:lstStyle/>
          <a:p>
            <a:r>
              <a:rPr lang="pt-BR" sz="2000" dirty="0"/>
              <a:t>Finda a pesquisa </a:t>
            </a:r>
            <a:r>
              <a:rPr lang="pt-BR" sz="2000" dirty="0" err="1"/>
              <a:t>Salimpour</a:t>
            </a:r>
            <a:r>
              <a:rPr lang="pt-BR" sz="2000" dirty="0"/>
              <a:t> arquitetou uma dança que englobava os</a:t>
            </a:r>
            <a:r>
              <a:rPr lang="pt-BR" sz="2000" i="1" dirty="0"/>
              <a:t> modus </a:t>
            </a:r>
            <a:r>
              <a:rPr lang="pt-BR" sz="2000" i="1" dirty="0" err="1"/>
              <a:t>operantis</a:t>
            </a:r>
            <a:r>
              <a:rPr lang="pt-BR" sz="2000" dirty="0"/>
              <a:t> dessas tribos criando um estilo de congregação dessas danças e divulgando através da </a:t>
            </a:r>
            <a:r>
              <a:rPr lang="pt-BR" sz="2000" dirty="0" err="1"/>
              <a:t>troupe</a:t>
            </a:r>
            <a:r>
              <a:rPr lang="pt-BR" sz="2000" dirty="0"/>
              <a:t> </a:t>
            </a:r>
            <a:r>
              <a:rPr lang="pt-BR" sz="2000" i="1" dirty="0" err="1"/>
              <a:t>Bal</a:t>
            </a:r>
            <a:r>
              <a:rPr lang="pt-BR" sz="2000" i="1" dirty="0"/>
              <a:t> Anat. </a:t>
            </a:r>
            <a:r>
              <a:rPr lang="pt-BR" sz="2000" dirty="0"/>
              <a:t>Anos depois, na década de 80 sua aluna </a:t>
            </a:r>
            <a:r>
              <a:rPr lang="pt-BR" sz="2000" b="1" dirty="0" err="1"/>
              <a:t>Carolena</a:t>
            </a:r>
            <a:r>
              <a:rPr lang="pt-BR" sz="2000" b="1" dirty="0"/>
              <a:t> </a:t>
            </a:r>
            <a:r>
              <a:rPr lang="pt-BR" sz="2000" b="1" dirty="0" err="1"/>
              <a:t>Nericcio</a:t>
            </a:r>
            <a:r>
              <a:rPr lang="pt-BR" sz="2000" dirty="0"/>
              <a:t>  elaborou uma releitura do trabalho da mestra criando aquele que viria ser chamado de </a:t>
            </a:r>
            <a:r>
              <a:rPr lang="pt-BR" sz="2000" i="1" dirty="0"/>
              <a:t>ATS</a:t>
            </a:r>
            <a:r>
              <a:rPr lang="pt-BR" sz="2000" dirty="0"/>
              <a:t> (American Tribal </a:t>
            </a:r>
            <a:r>
              <a:rPr lang="pt-BR" sz="2000" dirty="0" err="1"/>
              <a:t>Style</a:t>
            </a:r>
            <a:r>
              <a:rPr lang="pt-BR" sz="2000" i="1" dirty="0"/>
              <a:t>)</a:t>
            </a:r>
            <a:r>
              <a:rPr lang="pt-BR" sz="2000" dirty="0"/>
              <a:t>, que consistia da execução de passos comuns ao folclore das danças tribais sem uso de coreografia, os passos deveriam ser conhecidos por todas as integrantes do grupo, bem como um jogo de sinais que indicava cada líder da dança e o passo seguinte. </a:t>
            </a:r>
            <a:r>
              <a:rPr lang="pt-BR" sz="2000" dirty="0" err="1"/>
              <a:t>Nericcio</a:t>
            </a:r>
            <a:r>
              <a:rPr lang="pt-BR" sz="2000" dirty="0"/>
              <a:t> não apenas dedicou-se a fazer a apreciação da dança e musicalidade, mas também do vestuário desses grupos (tipicamente orientais, não utilizando a gama de objetos industrializados utilizados na Dança do Ventre Moderna – Estilo </a:t>
            </a:r>
            <a:r>
              <a:rPr lang="pt-BR" sz="2000" dirty="0" err="1"/>
              <a:t>Cabaret</a:t>
            </a:r>
            <a:r>
              <a:rPr lang="pt-BR" sz="2000" dirty="0"/>
              <a:t> – que começou a ficar conhecido no mundo inteiro através da época dourada da Hollywood dos anos 30 e 40), e mais uma vez foi buscar aquilo que os identificava. </a:t>
            </a:r>
          </a:p>
          <a:p>
            <a:pPr marL="0" indent="0">
              <a:buNone/>
            </a:pPr>
            <a:endParaRPr lang="pt-BR" sz="2200" dirty="0"/>
          </a:p>
        </p:txBody>
      </p:sp>
      <p:sp>
        <p:nvSpPr>
          <p:cNvPr id="4" name="Espaço Reservado para Texto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pt-BR" sz="1600" dirty="0">
              <a:latin typeface="Calibri" panose="020F0502020204030204" pitchFamily="34" charset="0"/>
            </a:endParaRPr>
          </a:p>
        </p:txBody>
      </p:sp>
    </p:spTree>
    <p:extLst>
      <p:ext uri="{BB962C8B-B14F-4D97-AF65-F5344CB8AC3E}">
        <p14:creationId xmlns:p14="http://schemas.microsoft.com/office/powerpoint/2010/main" val="3521776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lstStyle/>
          <a:p>
            <a:pPr rtl="0"/>
            <a:r>
              <a:rPr lang="pt-BR" dirty="0" smtClean="0"/>
              <a:t>Histórico da Dança Tribal </a:t>
            </a:r>
            <a:r>
              <a:rPr lang="pt-BR" dirty="0" err="1" smtClean="0"/>
              <a:t>Fusion</a:t>
            </a:r>
            <a:endParaRPr lang="pt-BR" dirty="0">
              <a:latin typeface="Calibri" panose="020F0502020204030204" pitchFamily="34" charset="0"/>
            </a:endParaRPr>
          </a:p>
        </p:txBody>
      </p:sp>
      <p:sp>
        <p:nvSpPr>
          <p:cNvPr id="2" name="Espaço Reservado para Conteúdo 1"/>
          <p:cNvSpPr>
            <a:spLocks noGrp="1"/>
          </p:cNvSpPr>
          <p:nvPr>
            <p:ph idx="1"/>
          </p:nvPr>
        </p:nvSpPr>
        <p:spPr>
          <a:xfrm>
            <a:off x="1197868" y="1844824"/>
            <a:ext cx="10225136" cy="7341232"/>
          </a:xfrm>
        </p:spPr>
        <p:txBody>
          <a:bodyPr rtlCol="0">
            <a:noAutofit/>
          </a:bodyPr>
          <a:lstStyle/>
          <a:p>
            <a:r>
              <a:rPr lang="pt-BR" sz="2000" dirty="0">
                <a:latin typeface="+mj-lt"/>
              </a:rPr>
              <a:t>Contudo, o </a:t>
            </a:r>
            <a:r>
              <a:rPr lang="pt-BR" sz="2000" i="1" dirty="0">
                <a:latin typeface="+mj-lt"/>
              </a:rPr>
              <a:t>ATS</a:t>
            </a:r>
            <a:r>
              <a:rPr lang="pt-BR" sz="2000" dirty="0">
                <a:latin typeface="+mj-lt"/>
              </a:rPr>
              <a:t> não pode ser designado como uma dança folclórica na medida em que não possui uma raiz natural, afirma-se essa questão por ser o </a:t>
            </a:r>
            <a:r>
              <a:rPr lang="pt-BR" sz="2000" i="1" dirty="0">
                <a:latin typeface="+mj-lt"/>
              </a:rPr>
              <a:t>ATS</a:t>
            </a:r>
            <a:r>
              <a:rPr lang="pt-BR" sz="2000" dirty="0">
                <a:latin typeface="+mj-lt"/>
              </a:rPr>
              <a:t> fruto de pesquisa e catalogação, se instaurando como um “Estilo Tribal Folclórico Interpretativo”, que evocou os arquétipos antigos, unindo os conceitos que dantes eram parte fechada de rituais étnicos femininos, que sairiam dos templos para as cerimônias públicas de casamento e festividades, outra característica é que essas danças não só tinham por intenção manifestar religiosidade, mas, promover a união e manutenção dos clãs femininos. Deixando claro que toda manifestação cultural por mais que aparente certa inocência ou caráter mítico, geralmente possuem função social bem definida</a:t>
            </a:r>
            <a:r>
              <a:rPr lang="pt-BR" sz="2000" dirty="0" smtClean="0">
                <a:latin typeface="+mj-lt"/>
              </a:rPr>
              <a:t>.</a:t>
            </a:r>
            <a:endParaRPr lang="pt-BR" sz="2000" dirty="0">
              <a:latin typeface="+mj-lt"/>
            </a:endParaRPr>
          </a:p>
        </p:txBody>
      </p:sp>
      <p:sp>
        <p:nvSpPr>
          <p:cNvPr id="4" name="Espaço Reservado para Texto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pt-BR" sz="1600" dirty="0">
              <a:latin typeface="Calibri" panose="020F0502020204030204" pitchFamily="34" charset="0"/>
            </a:endParaRPr>
          </a:p>
        </p:txBody>
      </p:sp>
    </p:spTree>
    <p:extLst>
      <p:ext uri="{BB962C8B-B14F-4D97-AF65-F5344CB8AC3E}">
        <p14:creationId xmlns:p14="http://schemas.microsoft.com/office/powerpoint/2010/main" val="3409655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522875" y="476672"/>
            <a:ext cx="9143538" cy="1066800"/>
          </a:xfrm>
        </p:spPr>
        <p:txBody>
          <a:bodyPr rtlCol="0"/>
          <a:lstStyle/>
          <a:p>
            <a:pPr rtl="0"/>
            <a:r>
              <a:rPr lang="pt-BR" dirty="0" smtClean="0"/>
              <a:t>Histórico da Dança Tribal </a:t>
            </a:r>
            <a:r>
              <a:rPr lang="pt-BR" dirty="0" err="1" smtClean="0"/>
              <a:t>Fusion</a:t>
            </a:r>
            <a:endParaRPr lang="pt-BR" dirty="0">
              <a:latin typeface="Calibri" panose="020F0502020204030204" pitchFamily="34" charset="0"/>
            </a:endParaRPr>
          </a:p>
        </p:txBody>
      </p:sp>
      <p:sp>
        <p:nvSpPr>
          <p:cNvPr id="2" name="Espaço Reservado para Conteúdo 1"/>
          <p:cNvSpPr>
            <a:spLocks noGrp="1"/>
          </p:cNvSpPr>
          <p:nvPr>
            <p:ph idx="1"/>
          </p:nvPr>
        </p:nvSpPr>
        <p:spPr>
          <a:xfrm>
            <a:off x="1125860" y="1556792"/>
            <a:ext cx="10225136" cy="7341232"/>
          </a:xfrm>
        </p:spPr>
        <p:txBody>
          <a:bodyPr rtlCol="0">
            <a:noAutofit/>
          </a:bodyPr>
          <a:lstStyle/>
          <a:p>
            <a:r>
              <a:rPr lang="pt-BR" sz="2000" dirty="0">
                <a:latin typeface="+mj-lt"/>
              </a:rPr>
              <a:t>Mas o processo de evolução do Tribal não cessou. Na década de 90, Rachel </a:t>
            </a:r>
            <a:r>
              <a:rPr lang="pt-BR" sz="2000" dirty="0" err="1">
                <a:latin typeface="+mj-lt"/>
              </a:rPr>
              <a:t>Brice</a:t>
            </a:r>
            <a:r>
              <a:rPr lang="pt-BR" sz="2000" dirty="0">
                <a:latin typeface="+mj-lt"/>
              </a:rPr>
              <a:t> aluna de </a:t>
            </a:r>
            <a:r>
              <a:rPr lang="pt-BR" sz="2000" dirty="0" err="1">
                <a:latin typeface="+mj-lt"/>
              </a:rPr>
              <a:t>Shuhaila</a:t>
            </a:r>
            <a:r>
              <a:rPr lang="pt-BR" sz="2000" dirty="0">
                <a:latin typeface="+mj-lt"/>
              </a:rPr>
              <a:t> </a:t>
            </a:r>
            <a:r>
              <a:rPr lang="pt-BR" sz="2000" dirty="0" err="1">
                <a:latin typeface="+mj-lt"/>
              </a:rPr>
              <a:t>Salimpour</a:t>
            </a:r>
            <a:r>
              <a:rPr lang="pt-BR" sz="2000" dirty="0">
                <a:latin typeface="+mj-lt"/>
              </a:rPr>
              <a:t> (filha de </a:t>
            </a:r>
            <a:r>
              <a:rPr lang="pt-BR" sz="2000" dirty="0" err="1">
                <a:latin typeface="+mj-lt"/>
              </a:rPr>
              <a:t>Jamila</a:t>
            </a:r>
            <a:r>
              <a:rPr lang="pt-BR" sz="2000" dirty="0">
                <a:latin typeface="+mj-lt"/>
              </a:rPr>
              <a:t>) e de </a:t>
            </a:r>
            <a:r>
              <a:rPr lang="pt-BR" sz="2000" dirty="0" err="1">
                <a:latin typeface="+mj-lt"/>
              </a:rPr>
              <a:t>Carolena</a:t>
            </a:r>
            <a:r>
              <a:rPr lang="pt-BR" sz="2000" dirty="0">
                <a:latin typeface="+mj-lt"/>
              </a:rPr>
              <a:t> </a:t>
            </a:r>
            <a:r>
              <a:rPr lang="pt-BR" sz="2000" dirty="0" err="1">
                <a:latin typeface="+mj-lt"/>
              </a:rPr>
              <a:t>Nericcio</a:t>
            </a:r>
            <a:r>
              <a:rPr lang="pt-BR" sz="2000" dirty="0">
                <a:latin typeface="+mj-lt"/>
              </a:rPr>
              <a:t> imprimiu ao estilo a força do tempo e do progresso, utilizando-se de ritmos musicais modernos como: os utilizados no Hip-Hop, música eletrônica, música dos </a:t>
            </a:r>
            <a:r>
              <a:rPr lang="pt-BR" sz="2000" dirty="0" err="1">
                <a:latin typeface="+mj-lt"/>
              </a:rPr>
              <a:t>Balkans</a:t>
            </a:r>
            <a:r>
              <a:rPr lang="pt-BR" sz="2000" dirty="0">
                <a:latin typeface="+mj-lt"/>
              </a:rPr>
              <a:t>, Rock entre outros, criando uma nova série de cadências e movimentos que caracterizam o Tribal </a:t>
            </a:r>
            <a:r>
              <a:rPr lang="pt-BR" sz="2000" dirty="0" err="1">
                <a:latin typeface="+mj-lt"/>
              </a:rPr>
              <a:t>Fusion</a:t>
            </a:r>
            <a:r>
              <a:rPr lang="pt-BR" sz="2000" dirty="0">
                <a:latin typeface="+mj-lt"/>
              </a:rPr>
              <a:t> </a:t>
            </a:r>
            <a:r>
              <a:rPr lang="pt-BR" sz="2000" dirty="0" err="1">
                <a:latin typeface="+mj-lt"/>
              </a:rPr>
              <a:t>Bellydance</a:t>
            </a:r>
            <a:r>
              <a:rPr lang="pt-BR" sz="2000" dirty="0">
                <a:latin typeface="+mj-lt"/>
              </a:rPr>
              <a:t>, apesar de embutir a música moderna à antiga, os passos tendem a evidenciar-se ainda mais voltados à antiguidade, os movimentos prezam pela força da terra e a suavidade sinuosa das serpentes. O que se sobressai é a captação, a força essencial contida nessas imagens. Foi dessa sensação acidental ao fazer uma pesquisa sobre danças tribais que pude observar outra coisa muito mais intrigante, e contraditoriamente implícita em toda sua exploração. A pobreza do mito de beleza postado à mulher no Ocidente. Por que digo e me dou ao trabalho de tal afirmação?! Afinal de contas, não é nenhuma novidade que a beleza não é algo exterior, é sim uma </a:t>
            </a:r>
            <a:r>
              <a:rPr lang="pt-BR" sz="2000" dirty="0" err="1">
                <a:latin typeface="+mj-lt"/>
              </a:rPr>
              <a:t>idéia</a:t>
            </a:r>
            <a:r>
              <a:rPr lang="pt-BR" sz="2000" dirty="0">
                <a:latin typeface="+mj-lt"/>
              </a:rPr>
              <a:t>, e qualquer forma de representação remete apenas aos arquétipos desse conceito universal. </a:t>
            </a:r>
          </a:p>
          <a:p>
            <a:endParaRPr lang="pt-BR" sz="2200" dirty="0"/>
          </a:p>
        </p:txBody>
      </p:sp>
      <p:sp>
        <p:nvSpPr>
          <p:cNvPr id="4" name="Espaço Reservado para Texto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pt-BR" sz="1600" dirty="0">
              <a:latin typeface="Calibri" panose="020F0502020204030204" pitchFamily="34" charset="0"/>
            </a:endParaRPr>
          </a:p>
        </p:txBody>
      </p:sp>
    </p:spTree>
    <p:extLst>
      <p:ext uri="{BB962C8B-B14F-4D97-AF65-F5344CB8AC3E}">
        <p14:creationId xmlns:p14="http://schemas.microsoft.com/office/powerpoint/2010/main" val="291835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77788" y="404664"/>
            <a:ext cx="9143538" cy="720080"/>
          </a:xfrm>
        </p:spPr>
        <p:txBody>
          <a:bodyPr rtlCol="0"/>
          <a:lstStyle/>
          <a:p>
            <a:pPr rtl="0"/>
            <a:r>
              <a:rPr lang="pt-BR" dirty="0" smtClean="0"/>
              <a:t>Histórico da Dança Tribal </a:t>
            </a:r>
            <a:r>
              <a:rPr lang="pt-BR" dirty="0" err="1" smtClean="0"/>
              <a:t>Fusion</a:t>
            </a:r>
            <a:endParaRPr lang="pt-BR" dirty="0">
              <a:latin typeface="Calibri" panose="020F0502020204030204" pitchFamily="34" charset="0"/>
            </a:endParaRPr>
          </a:p>
        </p:txBody>
      </p:sp>
      <p:sp>
        <p:nvSpPr>
          <p:cNvPr id="2" name="Espaço Reservado para Conteúdo 1"/>
          <p:cNvSpPr>
            <a:spLocks noGrp="1"/>
          </p:cNvSpPr>
          <p:nvPr>
            <p:ph idx="1"/>
          </p:nvPr>
        </p:nvSpPr>
        <p:spPr>
          <a:xfrm>
            <a:off x="261764" y="1196752"/>
            <a:ext cx="11449271" cy="5661248"/>
          </a:xfrm>
        </p:spPr>
        <p:txBody>
          <a:bodyPr rtlCol="0">
            <a:noAutofit/>
          </a:bodyPr>
          <a:lstStyle/>
          <a:p>
            <a:r>
              <a:rPr lang="pt-BR" sz="2000" dirty="0"/>
              <a:t>A característica de compor uma fusão de vários elementos a partir de estudo de culturas ancestrais que incorporam a ritualística pagã feminina levando suas praticantes a um estado de total conscientização corporal no momento da dança, ou seja, um instante de </a:t>
            </a:r>
            <a:r>
              <a:rPr lang="pt-BR" sz="2000" i="1" dirty="0" err="1"/>
              <a:t>religare</a:t>
            </a:r>
            <a:r>
              <a:rPr lang="pt-BR" sz="2000" dirty="0"/>
              <a:t> com as forças da terra, da fertilidade, da coligação com o espírito e dádivas naturais de cada mulher. Trazendo também consigo a força interpretativa de estilos variados primando por uma orientação estética direcionada a catalogar e erigir um imperativo ritualístico por excelência como guia de compreensão da energia sinestésica corporal invocada pelas danças de grupo, toma como base tais culturas há de se perguntar como esse estilo folclórico interpretativo pode comportar aspectos da dança brasileira? Ora, seu encontro ocorre de forma substancial, pois; as danças que verdadeiramente marcam a identidade brasileira e terminam por ser camufladas pelas </a:t>
            </a:r>
            <a:r>
              <a:rPr lang="pt-BR" sz="2000" dirty="0" err="1"/>
              <a:t>pseudo</a:t>
            </a:r>
            <a:r>
              <a:rPr lang="pt-BR" sz="2000" dirty="0"/>
              <a:t> amostras de cultura popular regional, pois, perdem de seu íntimo a mesma intenção originária de </a:t>
            </a:r>
            <a:r>
              <a:rPr lang="pt-BR" sz="2000" dirty="0" err="1"/>
              <a:t>re-ligação</a:t>
            </a:r>
            <a:r>
              <a:rPr lang="pt-BR" sz="2000" dirty="0"/>
              <a:t> com as coisas que marcam nossa identidade, tal projeto, portanto, busca privilegiar a herança das danças folclóricas legadas ao povo brasileiro tais como toda ordem de ritmos africanos (</a:t>
            </a:r>
            <a:r>
              <a:rPr lang="pt-BR" sz="2000" dirty="0" err="1"/>
              <a:t>Ijexá</a:t>
            </a:r>
            <a:r>
              <a:rPr lang="pt-BR" sz="2000" dirty="0"/>
              <a:t> – Maracatu – Toques de tradição Nagô, Barravento, </a:t>
            </a:r>
            <a:r>
              <a:rPr lang="pt-BR" sz="2000" dirty="0" err="1"/>
              <a:t>Jombo</a:t>
            </a:r>
            <a:r>
              <a:rPr lang="pt-BR" sz="2000" dirty="0"/>
              <a:t> e muitos outros), bem como os indígenas interligando passado e contemporaneidade na intenção de utilizar da nova expressão da Fusão Tribal, mostrando uma face moderna de fato e não estereotipada das manifestações artísticas brasileiras, visando assim comunicar e educar a população sobre criação coreográfica tribal autenticamente nacional</a:t>
            </a:r>
            <a:r>
              <a:rPr lang="pt-BR" sz="2200" dirty="0" smtClean="0"/>
              <a:t>.</a:t>
            </a:r>
            <a:endParaRPr lang="pt-BR" sz="2200" dirty="0"/>
          </a:p>
          <a:p>
            <a:pPr marL="0" indent="0">
              <a:buNone/>
            </a:pPr>
            <a:endParaRPr lang="pt-BR" sz="2200" dirty="0"/>
          </a:p>
          <a:p>
            <a:endParaRPr lang="pt-BR" sz="2200" dirty="0"/>
          </a:p>
        </p:txBody>
      </p:sp>
      <p:sp>
        <p:nvSpPr>
          <p:cNvPr id="4" name="Espaço Reservado para Texto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pt-BR" sz="1600" dirty="0">
              <a:latin typeface="Calibri" panose="020F0502020204030204" pitchFamily="34" charset="0"/>
            </a:endParaRPr>
          </a:p>
        </p:txBody>
      </p:sp>
    </p:spTree>
    <p:extLst>
      <p:ext uri="{BB962C8B-B14F-4D97-AF65-F5344CB8AC3E}">
        <p14:creationId xmlns:p14="http://schemas.microsoft.com/office/powerpoint/2010/main" val="275464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261764" y="620688"/>
            <a:ext cx="8640960" cy="850776"/>
          </a:xfrm>
        </p:spPr>
        <p:txBody>
          <a:bodyPr rtlCol="0">
            <a:normAutofit fontScale="90000"/>
          </a:bodyPr>
          <a:lstStyle/>
          <a:p>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Benefícios da Dança Tribal </a:t>
            </a:r>
            <a:r>
              <a:rPr lang="pt-BR" dirty="0" err="1" smtClean="0"/>
              <a:t>Fusion</a:t>
            </a:r>
            <a:r>
              <a:rPr lang="pt-BR" dirty="0" smtClean="0"/>
              <a:t/>
            </a:r>
            <a:br>
              <a:rPr lang="pt-BR" dirty="0" smtClean="0"/>
            </a:br>
            <a:r>
              <a:rPr lang="pt-BR" sz="1800" dirty="0" smtClean="0"/>
              <a:t>O </a:t>
            </a:r>
            <a:r>
              <a:rPr lang="pt-BR" sz="1800" dirty="0"/>
              <a:t>Tribal exige bastante preparo físico nas aulas, postura, aquecimento, exercícios com base na Yoga, e seus benefícios são bastante extensos. </a:t>
            </a:r>
            <a:br>
              <a:rPr lang="pt-BR" sz="1800" dirty="0"/>
            </a:br>
            <a:endParaRPr lang="pt-BR" sz="1800" dirty="0"/>
          </a:p>
        </p:txBody>
      </p:sp>
      <p:sp>
        <p:nvSpPr>
          <p:cNvPr id="2" name="Espaço Reservado para Conteúdo 1"/>
          <p:cNvSpPr>
            <a:spLocks noGrp="1"/>
          </p:cNvSpPr>
          <p:nvPr>
            <p:ph idx="1"/>
          </p:nvPr>
        </p:nvSpPr>
        <p:spPr>
          <a:xfrm>
            <a:off x="189756" y="1268760"/>
            <a:ext cx="11521280" cy="2808312"/>
          </a:xfrm>
        </p:spPr>
        <p:txBody>
          <a:bodyPr rtlCol="0">
            <a:normAutofit fontScale="25000" lnSpcReduction="20000"/>
          </a:bodyPr>
          <a:lstStyle/>
          <a:p>
            <a:r>
              <a:rPr lang="pt-BR" sz="6400" b="1" dirty="0" smtClean="0">
                <a:latin typeface="+mj-lt"/>
              </a:rPr>
              <a:t>Aspectos </a:t>
            </a:r>
            <a:r>
              <a:rPr lang="pt-BR" sz="6400" b="1" dirty="0">
                <a:latin typeface="+mj-lt"/>
              </a:rPr>
              <a:t>físicos:</a:t>
            </a:r>
            <a:endParaRPr lang="pt-BR" sz="6400" dirty="0">
              <a:latin typeface="+mj-lt"/>
            </a:endParaRPr>
          </a:p>
          <a:p>
            <a:pPr lvl="0"/>
            <a:r>
              <a:rPr lang="pt-BR" sz="6400" dirty="0">
                <a:latin typeface="+mj-lt"/>
              </a:rPr>
              <a:t>Au</a:t>
            </a:r>
            <a:r>
              <a:rPr lang="pt-BR" sz="6400" i="1" dirty="0">
                <a:latin typeface="+mj-lt"/>
              </a:rPr>
              <a:t>menta a resistência física;</a:t>
            </a:r>
            <a:endParaRPr lang="pt-BR" sz="6400" dirty="0">
              <a:latin typeface="+mj-lt"/>
            </a:endParaRPr>
          </a:p>
          <a:p>
            <a:pPr lvl="0"/>
            <a:r>
              <a:rPr lang="pt-BR" sz="6400" i="1" dirty="0">
                <a:latin typeface="+mj-lt"/>
              </a:rPr>
              <a:t>Aumenta a irrigação sanguínea principalmente na região do abdômen;</a:t>
            </a:r>
            <a:endParaRPr lang="pt-BR" sz="6400" dirty="0">
              <a:latin typeface="+mj-lt"/>
            </a:endParaRPr>
          </a:p>
          <a:p>
            <a:pPr lvl="0"/>
            <a:r>
              <a:rPr lang="pt-BR" sz="6400" i="1" dirty="0">
                <a:latin typeface="+mj-lt"/>
              </a:rPr>
              <a:t>Alonga, enrijece e tonifica vários grupos musculares (abdômen, pernas, braços, costas e glúteos);</a:t>
            </a:r>
            <a:endParaRPr lang="pt-BR" sz="6400" dirty="0">
              <a:latin typeface="+mj-lt"/>
            </a:endParaRPr>
          </a:p>
          <a:p>
            <a:pPr lvl="0"/>
            <a:r>
              <a:rPr lang="pt-BR" sz="6400" i="1" dirty="0">
                <a:latin typeface="+mj-lt"/>
              </a:rPr>
              <a:t>Melhora o condicionamento das articulações;</a:t>
            </a:r>
            <a:endParaRPr lang="pt-BR" sz="6400" dirty="0">
              <a:latin typeface="+mj-lt"/>
            </a:endParaRPr>
          </a:p>
          <a:p>
            <a:pPr lvl="0"/>
            <a:r>
              <a:rPr lang="pt-BR" sz="6400" i="1" dirty="0">
                <a:latin typeface="+mj-lt"/>
              </a:rPr>
              <a:t>Massageia os órgãos internos, estimulando seu funcionamento;</a:t>
            </a:r>
            <a:endParaRPr lang="pt-BR" sz="6400" dirty="0">
              <a:latin typeface="+mj-lt"/>
            </a:endParaRPr>
          </a:p>
          <a:p>
            <a:pPr lvl="0"/>
            <a:r>
              <a:rPr lang="pt-BR" sz="6400" i="1" dirty="0">
                <a:latin typeface="+mj-lt"/>
              </a:rPr>
              <a:t>Promove o relaxamento muscular aliviando tensões;</a:t>
            </a:r>
            <a:endParaRPr lang="pt-BR" sz="6400" dirty="0">
              <a:latin typeface="+mj-lt"/>
            </a:endParaRPr>
          </a:p>
          <a:p>
            <a:pPr lvl="0"/>
            <a:r>
              <a:rPr lang="pt-BR" sz="6400" i="1" dirty="0">
                <a:latin typeface="+mj-lt"/>
              </a:rPr>
              <a:t>Desenvolve a coordenação motora;</a:t>
            </a:r>
            <a:endParaRPr lang="pt-BR" sz="6400" dirty="0">
              <a:latin typeface="+mj-lt"/>
            </a:endParaRPr>
          </a:p>
          <a:p>
            <a:pPr lvl="0"/>
            <a:r>
              <a:rPr lang="pt-BR" sz="6400" i="1" dirty="0">
                <a:latin typeface="+mj-lt"/>
              </a:rPr>
              <a:t>Trabalha o equilíbrio;</a:t>
            </a:r>
            <a:endParaRPr lang="pt-BR" sz="6400" dirty="0">
              <a:latin typeface="+mj-lt"/>
            </a:endParaRPr>
          </a:p>
          <a:p>
            <a:pPr lvl="0"/>
            <a:r>
              <a:rPr lang="pt-BR" sz="6400" i="1" dirty="0">
                <a:latin typeface="+mj-lt"/>
              </a:rPr>
              <a:t>Promove a reeducação postural;</a:t>
            </a:r>
            <a:endParaRPr lang="pt-BR" sz="6400" dirty="0">
              <a:latin typeface="+mj-lt"/>
            </a:endParaRPr>
          </a:p>
          <a:p>
            <a:pPr lvl="0"/>
            <a:r>
              <a:rPr lang="pt-BR" sz="6400" i="1" dirty="0">
                <a:latin typeface="+mj-lt"/>
              </a:rPr>
              <a:t>Aumenta a flexibilidade;</a:t>
            </a:r>
            <a:endParaRPr lang="pt-BR" sz="6400" dirty="0">
              <a:latin typeface="+mj-lt"/>
            </a:endParaRPr>
          </a:p>
          <a:p>
            <a:pPr lvl="0"/>
            <a:r>
              <a:rPr lang="pt-BR" sz="6400" i="1" dirty="0">
                <a:latin typeface="+mj-lt"/>
              </a:rPr>
              <a:t>Desenvolve a agilidade mental e concentração;</a:t>
            </a:r>
            <a:endParaRPr lang="pt-BR" sz="6400" dirty="0">
              <a:latin typeface="+mj-lt"/>
            </a:endParaRPr>
          </a:p>
          <a:p>
            <a:pPr lvl="0"/>
            <a:r>
              <a:rPr lang="pt-BR" sz="6400" i="1" dirty="0">
                <a:latin typeface="+mj-lt"/>
              </a:rPr>
              <a:t>Desperta a noção de musicalidade e ritmo.</a:t>
            </a:r>
            <a:endParaRPr lang="pt-BR" sz="6400" dirty="0">
              <a:latin typeface="+mj-lt"/>
            </a:endParaRPr>
          </a:p>
          <a:p>
            <a:pPr lvl="1" rtl="0"/>
            <a:endParaRPr lang="pt-BR" dirty="0">
              <a:latin typeface="Calibri" panose="020F0502020204030204" pitchFamily="34" charset="0"/>
            </a:endParaRPr>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53852" y="1340768"/>
            <a:ext cx="9612562" cy="4261697"/>
          </a:xfrm>
        </p:spPr>
        <p:txBody>
          <a:bodyPr rtlCol="0">
            <a:normAutofit fontScale="92500" lnSpcReduction="10000"/>
          </a:bodyPr>
          <a:lstStyle/>
          <a:p>
            <a:r>
              <a:rPr lang="pt-BR" sz="2200" b="1" dirty="0">
                <a:latin typeface="+mj-lt"/>
              </a:rPr>
              <a:t>Aspectos terapêuticos:</a:t>
            </a:r>
            <a:endParaRPr lang="pt-BR" sz="2200" dirty="0">
              <a:latin typeface="+mj-lt"/>
            </a:endParaRPr>
          </a:p>
          <a:p>
            <a:pPr lvl="0"/>
            <a:r>
              <a:rPr lang="pt-BR" sz="2200" i="1" dirty="0">
                <a:latin typeface="+mj-lt"/>
              </a:rPr>
              <a:t>Auxilia no processo de superação da timidez;</a:t>
            </a:r>
            <a:endParaRPr lang="pt-BR" sz="2200" dirty="0">
              <a:latin typeface="+mj-lt"/>
            </a:endParaRPr>
          </a:p>
          <a:p>
            <a:pPr lvl="0"/>
            <a:r>
              <a:rPr lang="pt-BR" sz="2200" i="1" dirty="0">
                <a:latin typeface="+mj-lt"/>
              </a:rPr>
              <a:t>Desperta a sensibilidade artística e criativa;</a:t>
            </a:r>
            <a:endParaRPr lang="pt-BR" sz="2200" dirty="0">
              <a:latin typeface="+mj-lt"/>
            </a:endParaRPr>
          </a:p>
          <a:p>
            <a:pPr lvl="0"/>
            <a:r>
              <a:rPr lang="pt-BR" sz="2200" i="1" dirty="0">
                <a:latin typeface="+mj-lt"/>
              </a:rPr>
              <a:t>Desenvolve a expressão e a sensualidade longe da vulgarização;</a:t>
            </a:r>
            <a:endParaRPr lang="pt-BR" sz="2200" dirty="0">
              <a:latin typeface="+mj-lt"/>
            </a:endParaRPr>
          </a:p>
          <a:p>
            <a:pPr lvl="0"/>
            <a:r>
              <a:rPr lang="pt-BR" sz="2200" i="1" dirty="0">
                <a:latin typeface="+mj-lt"/>
              </a:rPr>
              <a:t>Promove a dissociação corporal e o </a:t>
            </a:r>
            <a:r>
              <a:rPr lang="pt-BR" sz="2200" i="1" dirty="0" err="1">
                <a:latin typeface="+mj-lt"/>
              </a:rPr>
              <a:t>auto-conhecimento</a:t>
            </a:r>
            <a:r>
              <a:rPr lang="pt-BR" sz="2200" i="1" dirty="0">
                <a:latin typeface="+mj-lt"/>
              </a:rPr>
              <a:t>;</a:t>
            </a:r>
            <a:endParaRPr lang="pt-BR" sz="2200" dirty="0">
              <a:latin typeface="+mj-lt"/>
            </a:endParaRPr>
          </a:p>
          <a:p>
            <a:pPr lvl="0"/>
            <a:r>
              <a:rPr lang="pt-BR" sz="2200" i="1" dirty="0">
                <a:latin typeface="+mj-lt"/>
              </a:rPr>
              <a:t>Resgata a feminilidade;</a:t>
            </a:r>
            <a:endParaRPr lang="pt-BR" sz="2200" dirty="0">
              <a:latin typeface="+mj-lt"/>
            </a:endParaRPr>
          </a:p>
          <a:p>
            <a:pPr lvl="0"/>
            <a:r>
              <a:rPr lang="pt-BR" sz="2200" i="1" dirty="0">
                <a:latin typeface="+mj-lt"/>
              </a:rPr>
              <a:t>Eleva a </a:t>
            </a:r>
            <a:r>
              <a:rPr lang="pt-BR" sz="2200" i="1" dirty="0" err="1">
                <a:latin typeface="+mj-lt"/>
              </a:rPr>
              <a:t>auto-estima</a:t>
            </a:r>
            <a:r>
              <a:rPr lang="pt-BR" sz="2200" i="1" dirty="0">
                <a:latin typeface="+mj-lt"/>
              </a:rPr>
              <a:t>;</a:t>
            </a:r>
            <a:endParaRPr lang="pt-BR" sz="2200" dirty="0">
              <a:latin typeface="+mj-lt"/>
            </a:endParaRPr>
          </a:p>
          <a:p>
            <a:pPr lvl="0"/>
            <a:r>
              <a:rPr lang="pt-BR" sz="2200" i="1" dirty="0">
                <a:latin typeface="+mj-lt"/>
              </a:rPr>
              <a:t>Desenvolve a autoconfiança e a sensação de bem-estar com o próprio corpo;</a:t>
            </a:r>
            <a:endParaRPr lang="pt-BR" sz="2200" dirty="0">
              <a:latin typeface="+mj-lt"/>
            </a:endParaRPr>
          </a:p>
          <a:p>
            <a:pPr lvl="0"/>
            <a:r>
              <a:rPr lang="pt-BR" sz="2200" i="1" dirty="0">
                <a:latin typeface="+mj-lt"/>
              </a:rPr>
              <a:t>Contribui para o alívio do stress e das tensões cotidianas.</a:t>
            </a:r>
            <a:endParaRPr lang="pt-BR" sz="2200" dirty="0">
              <a:latin typeface="+mj-lt"/>
            </a:endParaRPr>
          </a:p>
          <a:p>
            <a:pPr rtl="0"/>
            <a:endParaRPr lang="pt-BR" dirty="0">
              <a:latin typeface="Calibri" panose="020F0502020204030204" pitchFamily="34" charset="0"/>
            </a:endParaRPr>
          </a:p>
        </p:txBody>
      </p:sp>
      <p:sp>
        <p:nvSpPr>
          <p:cNvPr id="4" name="Espaço Reservado para Texto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pt-BR" sz="1600" dirty="0">
              <a:latin typeface="Calibri" panose="020F0502020204030204" pitchFamily="34" charset="0"/>
            </a:endParaRPr>
          </a:p>
        </p:txBody>
      </p:sp>
    </p:spTree>
    <p:extLst>
      <p:ext uri="{BB962C8B-B14F-4D97-AF65-F5344CB8AC3E}">
        <p14:creationId xmlns:p14="http://schemas.microsoft.com/office/powerpoint/2010/main" val="32242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03460544">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 xmlns:thm15="http://schemas.microsoft.com/office/thememl/2012/main" name="Office_26713098_TF03460544" id="{2D080512-632B-4C20-AB3B-E4A82DB238A2}" vid="{1BA1BF64-7437-4A4B-A1EA-C316D06C837E}"/>
    </a:ext>
  </a:extLst>
</a:theme>
</file>

<file path=ppt/theme/theme2.xml><?xml version="1.0" encoding="utf-8"?>
<a:theme xmlns:a="http://schemas.openxmlformats.org/drawingml/2006/main" name="Tema do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TF03460544</Template>
  <TotalTime>1501</TotalTime>
  <Words>1984</Words>
  <Application>Microsoft Office PowerPoint</Application>
  <PresentationFormat>Personalizar</PresentationFormat>
  <Paragraphs>65</Paragraphs>
  <Slides>14</Slides>
  <Notes>14</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TF03460544</vt:lpstr>
      <vt:lpstr>Dança Étnica Contemporânea – Tribal Fusion</vt:lpstr>
      <vt:lpstr>Sobre Dança Étnica Contemporânea:</vt:lpstr>
      <vt:lpstr>Histórico da Dança Tribal Fusion</vt:lpstr>
      <vt:lpstr>Histórico da Dança Tribal Fusion</vt:lpstr>
      <vt:lpstr>Histórico da Dança Tribal Fusion</vt:lpstr>
      <vt:lpstr>Histórico da Dança Tribal Fusion</vt:lpstr>
      <vt:lpstr>Histórico da Dança Tribal Fusion</vt:lpstr>
      <vt:lpstr>      Benefícios da Dança Tribal Fusion O Tribal exige bastante preparo físico nas aulas, postura, aquecimento, exercícios com base na Yoga, e seus benefícios são bastante extensos.  </vt:lpstr>
      <vt:lpstr>Apresentação do PowerPoint</vt:lpstr>
      <vt:lpstr>Quem pode fazer Dança Tribal?</vt:lpstr>
      <vt:lpstr>Proposta de Curso </vt:lpstr>
      <vt:lpstr>Ementa</vt:lpstr>
      <vt:lpstr>Proposta de aulas Regulares, Oficinas, Workshop´s.</vt:lpstr>
      <vt:lpstr>Alinne Madelon – Bellydance Tribal Fusion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Dança Étnica Contemporânea – Tribal Fusion</dc:title>
  <dc:creator>Rozana</dc:creator>
  <cp:lastModifiedBy>Rozana</cp:lastModifiedBy>
  <cp:revision>10</cp:revision>
  <dcterms:created xsi:type="dcterms:W3CDTF">2019-05-02T12:19:53Z</dcterms:created>
  <dcterms:modified xsi:type="dcterms:W3CDTF">2019-05-03T14:58:12Z</dcterms:modified>
</cp:coreProperties>
</file>