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3"/>
  </p:notesMasterIdLst>
  <p:handoutMasterIdLst>
    <p:handoutMasterId r:id="rId24"/>
  </p:handoutMasterIdLst>
  <p:sldIdLst>
    <p:sldId id="267" r:id="rId5"/>
    <p:sldId id="278" r:id="rId6"/>
    <p:sldId id="283" r:id="rId7"/>
    <p:sldId id="284" r:id="rId8"/>
    <p:sldId id="285" r:id="rId9"/>
    <p:sldId id="286" r:id="rId10"/>
    <p:sldId id="277" r:id="rId11"/>
    <p:sldId id="287" r:id="rId12"/>
    <p:sldId id="288" r:id="rId13"/>
    <p:sldId id="289" r:id="rId14"/>
    <p:sldId id="292" r:id="rId15"/>
    <p:sldId id="291" r:id="rId16"/>
    <p:sldId id="294" r:id="rId17"/>
    <p:sldId id="293" r:id="rId18"/>
    <p:sldId id="290" r:id="rId19"/>
    <p:sldId id="296" r:id="rId20"/>
    <p:sldId id="297" r:id="rId21"/>
    <p:sldId id="269" r:id="rId22"/>
  </p:sldIdLst>
  <p:sldSz cx="12188825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9" autoAdjust="0"/>
    <p:restoredTop sz="94599" autoAdjust="0"/>
  </p:normalViewPr>
  <p:slideViewPr>
    <p:cSldViewPr>
      <p:cViewPr>
        <p:scale>
          <a:sx n="78" d="100"/>
          <a:sy n="78" d="100"/>
        </p:scale>
        <p:origin x="-468" y="19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01114579-D02A-4B51-B5DF-8EC449F77AC7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6074690-7256-4BB9-AC0F-97AEAE8CDEC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  <p:grpSp>
        <p:nvGrpSpPr>
          <p:cNvPr id="7" name="Grupo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Conector Reto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o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Conector Reto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to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  <p:grpSp>
        <p:nvGrpSpPr>
          <p:cNvPr id="13" name="Grupo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Conector Reto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Conector Reto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8" name="Retângulo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Retângulo arredondado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/>
              <a:pPr rtl="0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9876" y="2996952"/>
            <a:ext cx="9435241" cy="731909"/>
          </a:xfrm>
        </p:spPr>
        <p:txBody>
          <a:bodyPr rtlCol="0">
            <a:normAutofit fontScale="90000"/>
          </a:bodyPr>
          <a:lstStyle/>
          <a:p>
            <a:r>
              <a:rPr lang="pt-BR" dirty="0" smtClean="0"/>
              <a:t>Marias </a:t>
            </a:r>
            <a:r>
              <a:rPr lang="pt-BR" dirty="0"/>
              <a:t>de </a:t>
            </a:r>
            <a:r>
              <a:rPr lang="pt-BR" dirty="0" smtClean="0"/>
              <a:t>Mandacaru</a:t>
            </a: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41884" y="476672"/>
            <a:ext cx="9429931" cy="991077"/>
          </a:xfrm>
        </p:spPr>
        <p:txBody>
          <a:bodyPr rtlCol="0"/>
          <a:lstStyle/>
          <a:p>
            <a:r>
              <a:rPr lang="pt-BR" dirty="0"/>
              <a:t>Cia </a:t>
            </a:r>
            <a:r>
              <a:rPr lang="pt-BR" dirty="0" err="1"/>
              <a:t>Antique</a:t>
            </a:r>
            <a:r>
              <a:rPr lang="pt-BR" dirty="0"/>
              <a:t> Soul e </a:t>
            </a:r>
            <a:r>
              <a:rPr lang="pt-BR" dirty="0" err="1"/>
              <a:t>Alinne</a:t>
            </a:r>
            <a:r>
              <a:rPr lang="pt-BR" dirty="0"/>
              <a:t> </a:t>
            </a:r>
            <a:r>
              <a:rPr lang="pt-BR" dirty="0" err="1" smtClean="0"/>
              <a:t>Madelon</a:t>
            </a:r>
            <a:r>
              <a:rPr lang="pt-BR" dirty="0" smtClean="0"/>
              <a:t> </a:t>
            </a:r>
            <a:r>
              <a:rPr lang="pt-BR" dirty="0"/>
              <a:t> apresenta Espetáculo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60" y="2636912"/>
            <a:ext cx="1988840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 smtClean="0"/>
              <a:t>Maria de Mandacaru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en-US" dirty="0" err="1" smtClean="0"/>
              <a:t>Ato</a:t>
            </a:r>
            <a:r>
              <a:rPr lang="en-US" dirty="0"/>
              <a:t> </a:t>
            </a:r>
            <a:r>
              <a:rPr lang="en-US" dirty="0" err="1" smtClean="0"/>
              <a:t>Indias</a:t>
            </a:r>
            <a:r>
              <a:rPr lang="en-US" dirty="0" smtClean="0"/>
              <a:t> </a:t>
            </a:r>
            <a:r>
              <a:rPr lang="en-US" dirty="0" err="1" smtClean="0"/>
              <a:t>Tabajaras</a:t>
            </a:r>
            <a:r>
              <a:rPr lang="en-US" dirty="0" smtClean="0"/>
              <a:t> e </a:t>
            </a:r>
            <a:r>
              <a:rPr lang="en-US" dirty="0" err="1" smtClean="0"/>
              <a:t>Cabloca</a:t>
            </a:r>
            <a:r>
              <a:rPr lang="en-US" dirty="0" smtClean="0"/>
              <a:t> </a:t>
            </a:r>
            <a:r>
              <a:rPr lang="en-US" dirty="0" err="1" smtClean="0"/>
              <a:t>Iracema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err="1" smtClean="0"/>
              <a:t>Representatividade</a:t>
            </a:r>
            <a:r>
              <a:rPr lang="en-US" dirty="0" smtClean="0"/>
              <a:t> </a:t>
            </a:r>
            <a:r>
              <a:rPr lang="en-US" dirty="0" err="1" smtClean="0"/>
              <a:t>Indigena</a:t>
            </a:r>
            <a:r>
              <a:rPr lang="en-US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Edição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programação</a:t>
            </a:r>
            <a:r>
              <a:rPr lang="en-US" dirty="0" smtClean="0"/>
              <a:t> da </a:t>
            </a:r>
            <a:r>
              <a:rPr lang="en-US" dirty="0" err="1" smtClean="0"/>
              <a:t>Rede</a:t>
            </a:r>
            <a:r>
              <a:rPr lang="en-US" dirty="0" smtClean="0"/>
              <a:t> Cuca, </a:t>
            </a:r>
            <a:r>
              <a:rPr lang="en-US" dirty="0" err="1" smtClean="0"/>
              <a:t>dia</a:t>
            </a:r>
            <a:r>
              <a:rPr lang="en-US" dirty="0" smtClean="0"/>
              <a:t> 06 de Abril 2019.</a:t>
            </a:r>
            <a:endParaRPr lang="en-US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" b="25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9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 smtClean="0"/>
              <a:t>Maria de Mandacaru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Ato</a:t>
            </a:r>
            <a:r>
              <a:rPr lang="en-US" dirty="0" smtClean="0"/>
              <a:t> </a:t>
            </a:r>
            <a:r>
              <a:rPr lang="en-US" dirty="0" err="1" smtClean="0"/>
              <a:t>Misterios</a:t>
            </a:r>
            <a:r>
              <a:rPr lang="en-US" dirty="0" smtClean="0"/>
              <a:t> de </a:t>
            </a:r>
            <a:r>
              <a:rPr lang="en-US" dirty="0" err="1" smtClean="0"/>
              <a:t>Jurema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" b="25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792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 smtClean="0"/>
              <a:t>Maria de Mandacaru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en-US" dirty="0" err="1" smtClean="0"/>
              <a:t>Ato</a:t>
            </a:r>
            <a:r>
              <a:rPr lang="en-US" dirty="0" smtClean="0"/>
              <a:t> Rio São Francisco que </a:t>
            </a:r>
            <a:r>
              <a:rPr lang="en-US" dirty="0" err="1" smtClean="0"/>
              <a:t>banha</a:t>
            </a:r>
            <a:r>
              <a:rPr lang="en-US" dirty="0" smtClean="0"/>
              <a:t> e </a:t>
            </a:r>
            <a:r>
              <a:rPr lang="en-US" dirty="0" err="1" smtClean="0"/>
              <a:t>nutri</a:t>
            </a:r>
            <a:r>
              <a:rPr lang="en-US" dirty="0" smtClean="0"/>
              <a:t> </a:t>
            </a:r>
            <a:r>
              <a:rPr lang="en-US" dirty="0" err="1" smtClean="0"/>
              <a:t>mulheres</a:t>
            </a:r>
            <a:r>
              <a:rPr lang="en-US" dirty="0" smtClean="0"/>
              <a:t> a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beira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" b="25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060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 smtClean="0"/>
              <a:t>Maria de Mandacaru</a:t>
            </a:r>
            <a:endParaRPr lang="pt-BR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" b="25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751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 smtClean="0"/>
              <a:t>Maria de Mandacaru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en-US" dirty="0" err="1" smtClean="0"/>
              <a:t>Ato</a:t>
            </a:r>
            <a:r>
              <a:rPr lang="en-US" dirty="0" smtClean="0"/>
              <a:t> </a:t>
            </a:r>
            <a:r>
              <a:rPr lang="en-US" dirty="0" err="1" smtClean="0"/>
              <a:t>Baianá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Edição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programação</a:t>
            </a:r>
            <a:r>
              <a:rPr lang="en-US" dirty="0" smtClean="0"/>
              <a:t> da </a:t>
            </a:r>
            <a:r>
              <a:rPr lang="en-US" dirty="0" err="1" smtClean="0"/>
              <a:t>Rede</a:t>
            </a:r>
            <a:r>
              <a:rPr lang="en-US" dirty="0" smtClean="0"/>
              <a:t> Cuca, </a:t>
            </a:r>
            <a:r>
              <a:rPr lang="en-US" dirty="0" err="1" smtClean="0"/>
              <a:t>dia</a:t>
            </a:r>
            <a:r>
              <a:rPr lang="en-US" dirty="0" smtClean="0"/>
              <a:t> 06 de Abril 2019.</a:t>
            </a:r>
            <a:endParaRPr lang="en-US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" b="25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10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 smtClean="0"/>
              <a:t>Maria de Mandacaru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Orixás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Terras</a:t>
            </a:r>
            <a:r>
              <a:rPr lang="en-US" dirty="0" smtClean="0"/>
              <a:t> de </a:t>
            </a:r>
            <a:r>
              <a:rPr lang="en-US" dirty="0" err="1" smtClean="0"/>
              <a:t>Sertão</a:t>
            </a:r>
            <a:r>
              <a:rPr lang="en-US" dirty="0" smtClean="0"/>
              <a:t>, </a:t>
            </a:r>
            <a:r>
              <a:rPr lang="en-US" dirty="0" err="1" smtClean="0"/>
              <a:t>flores</a:t>
            </a:r>
            <a:r>
              <a:rPr lang="en-US" dirty="0" smtClean="0"/>
              <a:t> de </a:t>
            </a:r>
            <a:r>
              <a:rPr lang="en-US" dirty="0" err="1" smtClean="0"/>
              <a:t>mandacaru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Edição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programação</a:t>
            </a:r>
            <a:r>
              <a:rPr lang="en-US" dirty="0" smtClean="0"/>
              <a:t> da </a:t>
            </a:r>
            <a:r>
              <a:rPr lang="en-US" dirty="0" err="1" smtClean="0"/>
              <a:t>Rede</a:t>
            </a:r>
            <a:r>
              <a:rPr lang="en-US" dirty="0" smtClean="0"/>
              <a:t> Cuca, </a:t>
            </a:r>
            <a:r>
              <a:rPr lang="en-US" dirty="0" err="1" smtClean="0"/>
              <a:t>dia</a:t>
            </a:r>
            <a:r>
              <a:rPr lang="en-US" dirty="0" smtClean="0"/>
              <a:t> 06 de Abril 2019.</a:t>
            </a:r>
            <a:endParaRPr lang="en-US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" b="25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15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 smtClean="0"/>
              <a:t>Maria de Mandacaru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en-US" dirty="0" err="1" smtClean="0"/>
              <a:t>Ato</a:t>
            </a:r>
            <a:r>
              <a:rPr lang="en-US" dirty="0" smtClean="0"/>
              <a:t> final </a:t>
            </a:r>
            <a:br>
              <a:rPr lang="en-US" dirty="0" smtClean="0"/>
            </a:br>
            <a:r>
              <a:rPr lang="en-US" dirty="0" err="1" smtClean="0"/>
              <a:t>Essencia</a:t>
            </a:r>
            <a:r>
              <a:rPr lang="en-US" dirty="0" smtClean="0"/>
              <a:t> </a:t>
            </a:r>
            <a:r>
              <a:rPr lang="en-US" dirty="0" err="1" smtClean="0"/>
              <a:t>Mulher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Edição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programação</a:t>
            </a:r>
            <a:r>
              <a:rPr lang="en-US" dirty="0" smtClean="0"/>
              <a:t> da </a:t>
            </a:r>
            <a:r>
              <a:rPr lang="en-US" dirty="0" err="1" smtClean="0"/>
              <a:t>Rede</a:t>
            </a:r>
            <a:r>
              <a:rPr lang="en-US" dirty="0" smtClean="0"/>
              <a:t> Cuca, </a:t>
            </a:r>
            <a:r>
              <a:rPr lang="en-US" dirty="0" err="1" smtClean="0"/>
              <a:t>dia</a:t>
            </a:r>
            <a:r>
              <a:rPr lang="en-US" dirty="0" smtClean="0"/>
              <a:t> 06 de Abril 2019.</a:t>
            </a:r>
            <a:endParaRPr lang="en-US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" b="25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382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125860" y="476672"/>
            <a:ext cx="9751060" cy="6264696"/>
          </a:xfrm>
        </p:spPr>
        <p:txBody>
          <a:bodyPr rtlCol="0">
            <a:normAutofit fontScale="55000" lnSpcReduction="20000"/>
          </a:bodyPr>
          <a:lstStyle/>
          <a:p>
            <a:pPr marL="0" indent="0" fontAlgn="base">
              <a:buNone/>
            </a:pPr>
            <a:r>
              <a:rPr lang="pt-BR" dirty="0"/>
              <a:t>Equipamento para atuação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Palco Italiano</a:t>
            </a:r>
            <a:br>
              <a:rPr lang="pt-BR" dirty="0"/>
            </a:br>
            <a:r>
              <a:rPr lang="pt-BR" dirty="0"/>
              <a:t>Cochilas</a:t>
            </a:r>
            <a:br>
              <a:rPr lang="pt-BR" dirty="0"/>
            </a:br>
            <a:r>
              <a:rPr lang="pt-BR" dirty="0" err="1"/>
              <a:t>Lenolio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Vara para cenografia</a:t>
            </a:r>
            <a:br>
              <a:rPr lang="pt-BR" dirty="0"/>
            </a:br>
            <a:r>
              <a:rPr lang="pt-BR" dirty="0"/>
              <a:t>Som com cabo para saída de áudio ligar </a:t>
            </a:r>
            <a:r>
              <a:rPr lang="pt-BR" dirty="0" err="1"/>
              <a:t>notbook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Iluminação – mapa de </a:t>
            </a:r>
            <a:r>
              <a:rPr lang="pt-BR" dirty="0" smtClean="0"/>
              <a:t>luz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Bailarinas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err="1"/>
              <a:t>Angelica</a:t>
            </a:r>
            <a:r>
              <a:rPr lang="pt-BR" dirty="0"/>
              <a:t> Gadelha</a:t>
            </a:r>
            <a:br>
              <a:rPr lang="pt-BR" dirty="0"/>
            </a:br>
            <a:r>
              <a:rPr lang="pt-BR" dirty="0"/>
              <a:t>Joyce </a:t>
            </a:r>
            <a:r>
              <a:rPr lang="pt-BR" dirty="0" err="1"/>
              <a:t>Walterloo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Luciana Passos</a:t>
            </a:r>
            <a:br>
              <a:rPr lang="pt-BR" dirty="0"/>
            </a:br>
            <a:r>
              <a:rPr lang="pt-BR" dirty="0" err="1"/>
              <a:t>Tainã</a:t>
            </a:r>
            <a:r>
              <a:rPr lang="pt-BR" dirty="0"/>
              <a:t> Fagundes</a:t>
            </a:r>
            <a:br>
              <a:rPr lang="pt-BR" dirty="0"/>
            </a:br>
            <a:r>
              <a:rPr lang="pt-BR" dirty="0"/>
              <a:t>Larissa Monteiro</a:t>
            </a:r>
            <a:br>
              <a:rPr lang="pt-BR" dirty="0"/>
            </a:br>
            <a:r>
              <a:rPr lang="pt-BR" dirty="0"/>
              <a:t>Noemi Santiago</a:t>
            </a:r>
            <a:br>
              <a:rPr lang="pt-BR" dirty="0"/>
            </a:br>
            <a:r>
              <a:rPr lang="pt-BR" dirty="0" err="1"/>
              <a:t>Neyla</a:t>
            </a:r>
            <a:r>
              <a:rPr lang="pt-BR" dirty="0"/>
              <a:t> Moreira</a:t>
            </a:r>
            <a:br>
              <a:rPr lang="pt-BR" dirty="0"/>
            </a:br>
            <a:r>
              <a:rPr lang="pt-BR" dirty="0"/>
              <a:t>Leticia Nobre</a:t>
            </a:r>
            <a:br>
              <a:rPr lang="pt-BR" dirty="0"/>
            </a:br>
            <a:r>
              <a:rPr lang="pt-BR" dirty="0"/>
              <a:t>Lilian </a:t>
            </a:r>
            <a:r>
              <a:rPr lang="pt-BR" dirty="0" err="1"/>
              <a:t>Araujo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Rachel Alencar</a:t>
            </a:r>
            <a:br>
              <a:rPr lang="pt-BR" dirty="0"/>
            </a:br>
            <a:r>
              <a:rPr lang="pt-BR" dirty="0"/>
              <a:t>Maria Tavares</a:t>
            </a:r>
            <a:br>
              <a:rPr lang="pt-BR" dirty="0"/>
            </a:br>
            <a:r>
              <a:rPr lang="pt-BR" dirty="0"/>
              <a:t>Samara Matos</a:t>
            </a:r>
            <a:br>
              <a:rPr lang="pt-BR" dirty="0"/>
            </a:br>
            <a:r>
              <a:rPr lang="pt-BR" dirty="0" err="1"/>
              <a:t>Kilma</a:t>
            </a:r>
            <a:r>
              <a:rPr lang="pt-BR" dirty="0"/>
              <a:t> Farias</a:t>
            </a:r>
            <a:br>
              <a:rPr lang="pt-BR" dirty="0"/>
            </a:br>
            <a:r>
              <a:rPr lang="pt-BR" dirty="0"/>
              <a:t>David Miranda</a:t>
            </a:r>
            <a:br>
              <a:rPr lang="pt-BR" dirty="0"/>
            </a:br>
            <a:r>
              <a:rPr lang="pt-BR" dirty="0" err="1"/>
              <a:t>Natanaela</a:t>
            </a:r>
            <a:r>
              <a:rPr lang="pt-BR" dirty="0"/>
              <a:t> Mario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Equipe Técnica Marias de </a:t>
            </a:r>
            <a:r>
              <a:rPr lang="pt-BR" dirty="0" smtClean="0"/>
              <a:t>Mandacaru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Iluminação – Mayra Marcelino</a:t>
            </a:r>
            <a:br>
              <a:rPr lang="pt-BR" dirty="0"/>
            </a:br>
            <a:r>
              <a:rPr lang="pt-BR" dirty="0"/>
              <a:t>Fotografia – </a:t>
            </a:r>
            <a:r>
              <a:rPr lang="pt-BR" dirty="0" err="1"/>
              <a:t>Kaori</a:t>
            </a:r>
            <a:r>
              <a:rPr lang="pt-BR" dirty="0"/>
              <a:t> Lene</a:t>
            </a:r>
            <a:br>
              <a:rPr lang="pt-BR" dirty="0"/>
            </a:br>
            <a:r>
              <a:rPr lang="pt-BR" dirty="0" err="1"/>
              <a:t>Video</a:t>
            </a:r>
            <a:r>
              <a:rPr lang="pt-BR" dirty="0"/>
              <a:t> – Mauricio Sousa</a:t>
            </a:r>
            <a:br>
              <a:rPr lang="pt-BR" dirty="0"/>
            </a:br>
            <a:r>
              <a:rPr lang="pt-BR" dirty="0"/>
              <a:t>Designer </a:t>
            </a:r>
            <a:r>
              <a:rPr lang="pt-BR" dirty="0" err="1"/>
              <a:t>Grafica</a:t>
            </a:r>
            <a:r>
              <a:rPr lang="pt-BR" dirty="0"/>
              <a:t> – </a:t>
            </a:r>
            <a:r>
              <a:rPr lang="pt-BR" dirty="0" err="1"/>
              <a:t>Samya</a:t>
            </a:r>
            <a:r>
              <a:rPr lang="pt-BR" dirty="0"/>
              <a:t> Parente</a:t>
            </a:r>
            <a:br>
              <a:rPr lang="pt-BR" dirty="0"/>
            </a:br>
            <a:r>
              <a:rPr lang="pt-BR" dirty="0"/>
              <a:t>Som – Felipe Mendes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 </a:t>
            </a:r>
            <a:r>
              <a:rPr lang="pt-BR" dirty="0" err="1"/>
              <a:t>Alinne</a:t>
            </a:r>
            <a:r>
              <a:rPr lang="pt-BR" dirty="0"/>
              <a:t> </a:t>
            </a:r>
            <a:r>
              <a:rPr lang="pt-BR" dirty="0" err="1"/>
              <a:t>Madelon</a:t>
            </a:r>
            <a:r>
              <a:rPr lang="pt-BR" dirty="0"/>
              <a:t> – Diretora geral, Bailarina e idealizadora.</a:t>
            </a:r>
            <a:br>
              <a:rPr lang="pt-BR" dirty="0"/>
            </a:br>
            <a:r>
              <a:rPr lang="pt-BR" dirty="0"/>
              <a:t>Cristiane Arrais – Produtora, Bailarina </a:t>
            </a:r>
            <a:br>
              <a:rPr lang="pt-BR" dirty="0"/>
            </a:br>
            <a:r>
              <a:rPr lang="pt-BR" dirty="0" err="1"/>
              <a:t>Edangela</a:t>
            </a:r>
            <a:r>
              <a:rPr lang="pt-BR" dirty="0"/>
              <a:t> Medeiros – Bailarina, produtora.</a:t>
            </a:r>
            <a:br>
              <a:rPr lang="pt-BR" dirty="0"/>
            </a:br>
            <a:r>
              <a:rPr lang="pt-BR" dirty="0"/>
              <a:t>Gabriela Farias – Diretora, produtora, bailarina.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  <a:p>
            <a:pPr marL="0" indent="0" fontAlgn="base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846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 smtClean="0"/>
              <a:t>Marias de Mandacaru 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idx="1"/>
          </p:nvPr>
        </p:nvSpPr>
        <p:spPr>
          <a:xfrm>
            <a:off x="1422030" y="4005064"/>
            <a:ext cx="9568926" cy="947936"/>
          </a:xfrm>
        </p:spPr>
        <p:txBody>
          <a:bodyPr rtlCol="0"/>
          <a:lstStyle/>
          <a:p>
            <a:pPr rtl="0"/>
            <a:r>
              <a:rPr lang="en-US" dirty="0" err="1" smtClean="0"/>
              <a:t>Dança</a:t>
            </a:r>
            <a:r>
              <a:rPr lang="en-US" dirty="0" smtClean="0"/>
              <a:t> </a:t>
            </a:r>
            <a:r>
              <a:rPr lang="en-US" dirty="0" err="1"/>
              <a:t>é</a:t>
            </a:r>
            <a:r>
              <a:rPr lang="en-US" dirty="0" err="1" smtClean="0"/>
              <a:t>tnica</a:t>
            </a:r>
            <a:r>
              <a:rPr lang="en-US" dirty="0" smtClean="0"/>
              <a:t> </a:t>
            </a:r>
            <a:r>
              <a:rPr lang="en-US" dirty="0" err="1" smtClean="0"/>
              <a:t>Contemporanêa</a:t>
            </a:r>
            <a:r>
              <a:rPr lang="en-US" dirty="0" smtClean="0"/>
              <a:t> – Tribal Fusion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 smtClean="0"/>
              <a:t>Em virtude do desenvolvimento cultural e social.</a:t>
            </a:r>
            <a:endParaRPr lang="pt-BR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fontAlgn="base">
              <a:buNone/>
            </a:pPr>
            <a:endParaRPr lang="pt-BR" dirty="0"/>
          </a:p>
          <a:p>
            <a:pPr fontAlgn="base"/>
            <a:r>
              <a:rPr lang="pt-BR" b="1" dirty="0"/>
              <a:t>                                                                      Fortaleza 2018</a:t>
            </a: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b="1" dirty="0"/>
              <a:t>Tema Base</a:t>
            </a:r>
            <a:r>
              <a:rPr lang="pt-BR" dirty="0"/>
              <a:t>: </a:t>
            </a:r>
            <a:r>
              <a:rPr lang="pt-BR" i="1" dirty="0"/>
              <a:t>Arte, Danças (Afro-brasileiras, orientais e da América Latina) e Yoga.</a:t>
            </a: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b="1" dirty="0"/>
              <a:t>Palavras-chave: </a:t>
            </a:r>
            <a:r>
              <a:rPr lang="pt-BR" i="1" dirty="0"/>
              <a:t>Consciência corporal, integração cultural e ritualística tribal. </a:t>
            </a: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b="1" dirty="0"/>
              <a:t>Cia </a:t>
            </a:r>
            <a:r>
              <a:rPr lang="pt-BR" b="1" dirty="0" err="1"/>
              <a:t>Antique</a:t>
            </a:r>
            <a:r>
              <a:rPr lang="pt-BR" b="1" dirty="0"/>
              <a:t> Soul: </a:t>
            </a:r>
            <a:r>
              <a:rPr lang="pt-BR" i="1" dirty="0"/>
              <a:t>Grupo, idealizado e criado em 2015, pelas Bailarinas </a:t>
            </a:r>
            <a:r>
              <a:rPr lang="pt-BR" i="1" dirty="0" err="1"/>
              <a:t>Alinne</a:t>
            </a:r>
            <a:r>
              <a:rPr lang="pt-BR" i="1" dirty="0"/>
              <a:t> </a:t>
            </a:r>
            <a:r>
              <a:rPr lang="pt-BR" i="1" dirty="0" err="1"/>
              <a:t>Madelon</a:t>
            </a:r>
            <a:r>
              <a:rPr lang="pt-BR" i="1" dirty="0"/>
              <a:t> e Gabriela Farias, reúne  estudantes de dança que transformam movimento em arte e manifestam a liberdade feminina através da fusão de culturas históricas e dançantes, o Tribal </a:t>
            </a:r>
            <a:r>
              <a:rPr lang="pt-BR" i="1" dirty="0" err="1"/>
              <a:t>Fusion</a:t>
            </a:r>
            <a:r>
              <a:rPr lang="pt-BR" i="1" dirty="0"/>
              <a:t>. A dança traz a miscigenação de movimentos étnicos tradicionais com a contemporaneidade possibilitada pelo imaginário corporal. A Cia tem como representantes, </a:t>
            </a:r>
            <a:r>
              <a:rPr lang="pt-BR" i="1" dirty="0" err="1"/>
              <a:t>Alinne</a:t>
            </a:r>
            <a:r>
              <a:rPr lang="pt-BR" i="1" dirty="0"/>
              <a:t> </a:t>
            </a:r>
            <a:r>
              <a:rPr lang="pt-BR" i="1" dirty="0" err="1"/>
              <a:t>Madelon</a:t>
            </a:r>
            <a:r>
              <a:rPr lang="pt-BR" i="1" dirty="0"/>
              <a:t>, que atua como diretora, pesquisadora, estudante, coreógrafa e produtora; Gabriela Farias bailarina, coreógrafa, professora e estudante de dança étnica contemporânea; Cristiane Arrais, bailarina e estudante de danças folclóricas e contemporâneas; e </a:t>
            </a:r>
            <a:r>
              <a:rPr lang="pt-BR" i="1" dirty="0" err="1"/>
              <a:t>Edzângela</a:t>
            </a:r>
            <a:r>
              <a:rPr lang="pt-BR" i="1" dirty="0"/>
              <a:t> Medeiros e </a:t>
            </a:r>
            <a:r>
              <a:rPr lang="pt-BR" i="1" dirty="0" err="1"/>
              <a:t>Rafaella</a:t>
            </a:r>
            <a:r>
              <a:rPr lang="pt-BR" i="1" dirty="0"/>
              <a:t> Medeiros bailarinas e estudantes de diferentes vertentes do Tribal </a:t>
            </a:r>
            <a:r>
              <a:rPr lang="pt-BR" i="1" dirty="0" err="1"/>
              <a:t>Fusion</a:t>
            </a:r>
            <a:r>
              <a:rPr lang="pt-BR" i="1" dirty="0"/>
              <a:t>.</a:t>
            </a:r>
            <a:r>
              <a:rPr lang="pt-BR" dirty="0"/>
              <a:t> </a:t>
            </a:r>
            <a:br>
              <a:rPr lang="pt-BR" dirty="0"/>
            </a:br>
            <a:endParaRPr lang="pt-BR" dirty="0"/>
          </a:p>
          <a:p>
            <a:pPr marL="0" indent="0" rtl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base"/>
            <a:r>
              <a:rPr lang="pt-BR" b="1" dirty="0"/>
              <a:t>Marias de Mandacaru</a:t>
            </a:r>
            <a:r>
              <a:rPr lang="pt-BR" dirty="0"/>
              <a:t> </a:t>
            </a:r>
            <a:br>
              <a:rPr lang="pt-BR" dirty="0"/>
            </a:br>
            <a:r>
              <a:rPr lang="pt-BR" b="1" dirty="0"/>
              <a:t>Apresentação:</a:t>
            </a:r>
            <a:r>
              <a:rPr lang="pt-BR" dirty="0"/>
              <a:t> </a:t>
            </a:r>
            <a:endParaRPr lang="pt-BR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fontAlgn="base">
              <a:buNone/>
            </a:pPr>
            <a:endParaRPr lang="pt-BR" dirty="0"/>
          </a:p>
          <a:p>
            <a:pPr fontAlgn="base"/>
            <a:r>
              <a:rPr lang="pt-BR" i="1" dirty="0" smtClean="0"/>
              <a:t>Espetáculo </a:t>
            </a:r>
            <a:r>
              <a:rPr lang="pt-BR" i="1" dirty="0"/>
              <a:t>que mostra através da Dança Étnica Contemporânea (Tribal </a:t>
            </a:r>
            <a:r>
              <a:rPr lang="pt-BR" i="1" dirty="0" err="1"/>
              <a:t>Fusion</a:t>
            </a:r>
            <a:r>
              <a:rPr lang="pt-BR" i="1" dirty="0"/>
              <a:t>) uma visão da força da mulher do sertão que transitando no passado, presente e futuro onde índias, negras, retirantes e </a:t>
            </a:r>
            <a:r>
              <a:rPr lang="pt-BR" i="1" dirty="0" err="1"/>
              <a:t>cangaceiras</a:t>
            </a:r>
            <a:r>
              <a:rPr lang="pt-BR" i="1" dirty="0"/>
              <a:t> são representadas por Marias, unificadas elas mostram uma conexão em comum chamada de Sagrado que mesmo inconscientemente agi e se manifesta na  forma de tomar suas decisões de seguir deixando pra trás as dores de uma vida injusta.</a:t>
            </a:r>
            <a:r>
              <a:rPr lang="pt-BR" dirty="0"/>
              <a:t> </a:t>
            </a:r>
            <a:br>
              <a:rPr lang="pt-BR" dirty="0"/>
            </a:br>
            <a:r>
              <a:rPr lang="pt-BR" i="1" dirty="0"/>
              <a:t>Um espetáculo que resgata a ancestralidade de uma forma contemporânea com uma atmosfera espiritualista e mística onde mitos e realidades se misturam para transcender a mulher guerreira e todas as influências orientais e étnicas.</a:t>
            </a:r>
            <a:r>
              <a:rPr lang="pt-BR" dirty="0"/>
              <a:t> </a:t>
            </a:r>
            <a:br>
              <a:rPr lang="pt-BR" dirty="0"/>
            </a:br>
            <a:endParaRPr lang="pt-BR" dirty="0"/>
          </a:p>
          <a:p>
            <a:pPr marL="0" indent="0" fontAlgn="base">
              <a:buNone/>
            </a:pPr>
            <a:r>
              <a:rPr lang="pt-BR" dirty="0"/>
              <a:t/>
            </a:r>
            <a:br>
              <a:rPr lang="pt-BR" dirty="0"/>
            </a:br>
            <a:endParaRPr lang="pt-BR" dirty="0"/>
          </a:p>
          <a:p>
            <a:pPr marL="0" indent="0" rtl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882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base"/>
            <a:r>
              <a:rPr lang="pt-BR" b="1" dirty="0"/>
              <a:t>Breve histórico do Tribal </a:t>
            </a:r>
            <a:r>
              <a:rPr lang="pt-BR" b="1" dirty="0" err="1"/>
              <a:t>Fusion</a:t>
            </a:r>
            <a:r>
              <a:rPr lang="pt-BR" b="1" dirty="0"/>
              <a:t>:</a:t>
            </a:r>
            <a:r>
              <a:rPr lang="pt-BR" dirty="0"/>
              <a:t> </a:t>
            </a:r>
            <a:endParaRPr lang="pt-BR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197868" y="1556792"/>
            <a:ext cx="9751060" cy="4267200"/>
          </a:xfrm>
        </p:spPr>
        <p:txBody>
          <a:bodyPr rtlCol="0">
            <a:normAutofit fontScale="25000" lnSpcReduction="20000"/>
          </a:bodyPr>
          <a:lstStyle/>
          <a:p>
            <a:pPr marL="0" indent="0" fontAlgn="base">
              <a:buNone/>
            </a:pPr>
            <a:endParaRPr lang="pt-BR" dirty="0"/>
          </a:p>
          <a:p>
            <a:pPr marL="0" indent="0" fontAlgn="base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sz="6400" i="1" dirty="0" err="1"/>
              <a:t>Jamila</a:t>
            </a:r>
            <a:r>
              <a:rPr lang="pt-BR" sz="6400" i="1" dirty="0"/>
              <a:t> </a:t>
            </a:r>
            <a:r>
              <a:rPr lang="pt-BR" sz="6400" i="1" dirty="0" err="1"/>
              <a:t>Salimpour</a:t>
            </a:r>
            <a:r>
              <a:rPr lang="pt-BR" sz="6400" i="1" dirty="0"/>
              <a:t> é reconhecida como a criadora da dança tribal em São Francisco na década de 60, onde iniciou o trabalho de ordenar e classificar nomes de movimentos das bailarinas nas quais assistia dançar. Dessa forma criou então, o vocabulário que usamos hoje para compreender e nos comunicar em dança. Como exemplo da classificação de movimentos está o </a:t>
            </a:r>
            <a:r>
              <a:rPr lang="pt-BR" sz="6400" i="1" dirty="0" err="1"/>
              <a:t>MAYA`,que</a:t>
            </a:r>
            <a:r>
              <a:rPr lang="pt-BR" sz="6400" i="1" dirty="0"/>
              <a:t> classificou assistindo a bailarina </a:t>
            </a:r>
            <a:r>
              <a:rPr lang="pt-BR" sz="6400" i="1" dirty="0" err="1"/>
              <a:t>MayaMedwar</a:t>
            </a:r>
            <a:r>
              <a:rPr lang="pt-BR" sz="6400" i="1" dirty="0"/>
              <a:t>, </a:t>
            </a:r>
            <a:r>
              <a:rPr lang="pt-BR" sz="6400" i="1" dirty="0" err="1"/>
              <a:t>Jamila</a:t>
            </a:r>
            <a:r>
              <a:rPr lang="pt-BR" sz="6400" i="1" dirty="0"/>
              <a:t> teve Ruth Saint Denis como grande influência para sua dança.</a:t>
            </a:r>
            <a:r>
              <a:rPr lang="pt-BR" sz="6400" dirty="0"/>
              <a:t> </a:t>
            </a:r>
            <a:br>
              <a:rPr lang="pt-BR" sz="6400" dirty="0"/>
            </a:br>
            <a:r>
              <a:rPr lang="pt-BR" sz="6400" dirty="0"/>
              <a:t> </a:t>
            </a:r>
            <a:br>
              <a:rPr lang="pt-BR" sz="6400" dirty="0"/>
            </a:br>
            <a:r>
              <a:rPr lang="pt-BR" sz="6400" i="1" dirty="0"/>
              <a:t>Em 1968 ela cria o grupo </a:t>
            </a:r>
            <a:r>
              <a:rPr lang="pt-BR" sz="6400" i="1" dirty="0" err="1"/>
              <a:t>Bal</a:t>
            </a:r>
            <a:r>
              <a:rPr lang="pt-BR" sz="6400" i="1" dirty="0"/>
              <a:t> </a:t>
            </a:r>
            <a:r>
              <a:rPr lang="pt-BR" sz="6400" i="1" dirty="0" err="1"/>
              <a:t>Anat</a:t>
            </a:r>
            <a:r>
              <a:rPr lang="pt-BR" sz="6400" i="1" dirty="0"/>
              <a:t>  (dança da Deusa Mãe) e se apresenta então, no festival </a:t>
            </a:r>
            <a:r>
              <a:rPr lang="pt-BR" sz="6400" i="1" dirty="0" err="1"/>
              <a:t>Reinassance</a:t>
            </a:r>
            <a:r>
              <a:rPr lang="pt-BR" sz="6400" i="1" dirty="0"/>
              <a:t> </a:t>
            </a:r>
            <a:r>
              <a:rPr lang="pt-BR" sz="6400" i="1" dirty="0" err="1"/>
              <a:t>Pleasure</a:t>
            </a:r>
            <a:r>
              <a:rPr lang="pt-BR" sz="6400" i="1" dirty="0"/>
              <a:t> </a:t>
            </a:r>
            <a:r>
              <a:rPr lang="pt-BR" sz="6400" i="1" dirty="0" err="1"/>
              <a:t>Faire</a:t>
            </a:r>
            <a:r>
              <a:rPr lang="pt-BR" sz="6400" i="1" dirty="0"/>
              <a:t>, mostrando ao mundo uma forma diferente da tradicional dança do ventre.  Com  movimentos de diferentes tribos como Argélia, Tunísia, Egito, Síria, Líbano, ela mesmo conta que nem sempre sabia a origem dos movimentos, no entanto, assim informava  ao público que o que o que assistiriam era proveniente de </a:t>
            </a:r>
            <a:r>
              <a:rPr lang="pt-BR" sz="6400" b="1" i="1" dirty="0"/>
              <a:t>diversas tribos</a:t>
            </a:r>
            <a:r>
              <a:rPr lang="pt-BR" sz="6400" i="1" dirty="0"/>
              <a:t>. </a:t>
            </a:r>
            <a:r>
              <a:rPr lang="pt-BR" sz="6400" dirty="0"/>
              <a:t> </a:t>
            </a:r>
            <a:br>
              <a:rPr lang="pt-BR" sz="6400" dirty="0"/>
            </a:br>
            <a:r>
              <a:rPr lang="pt-BR" sz="6400" i="1" dirty="0"/>
              <a:t> </a:t>
            </a:r>
            <a:r>
              <a:rPr lang="pt-BR" sz="6400" dirty="0"/>
              <a:t> </a:t>
            </a:r>
            <a:br>
              <a:rPr lang="pt-BR" sz="6400" dirty="0"/>
            </a:br>
            <a:r>
              <a:rPr lang="pt-BR" sz="6400" i="1" dirty="0" err="1"/>
              <a:t>Jamila</a:t>
            </a:r>
            <a:r>
              <a:rPr lang="pt-BR" sz="6400" i="1" dirty="0"/>
              <a:t>, em seu artigo "De Muitas tribos" revela que foi, então, quando nasceu a "dança tribal" . Seu grupo mostrou danças de espada com máscaras, tatuagens, cobras cascavéis enormes, trajes tribais, era a dança do ventre performática (American </a:t>
            </a:r>
            <a:r>
              <a:rPr lang="pt-BR" sz="6400" i="1" dirty="0" err="1"/>
              <a:t>Cabaret</a:t>
            </a:r>
            <a:r>
              <a:rPr lang="pt-BR" sz="6400" i="1" dirty="0"/>
              <a:t>), da qual ela </a:t>
            </a:r>
            <a:r>
              <a:rPr lang="pt-BR" sz="6400" i="1" dirty="0" err="1"/>
              <a:t>Jamila</a:t>
            </a:r>
            <a:r>
              <a:rPr lang="pt-BR" sz="6400" i="1" dirty="0"/>
              <a:t> era uma das percussoras. Após esse festival, seu nome </a:t>
            </a:r>
            <a:r>
              <a:rPr lang="pt-BR" sz="6400" i="1" dirty="0" err="1"/>
              <a:t>so</a:t>
            </a:r>
            <a:r>
              <a:rPr lang="pt-BR" sz="6400" i="1" dirty="0"/>
              <a:t> cresceu se tornando referência para a dança do ventre americana. </a:t>
            </a:r>
            <a:r>
              <a:rPr lang="pt-BR" sz="6400" dirty="0"/>
              <a:t> </a:t>
            </a:r>
            <a:br>
              <a:rPr lang="pt-BR" sz="6400" dirty="0"/>
            </a:br>
            <a:r>
              <a:rPr lang="pt-BR" sz="6400" dirty="0"/>
              <a:t> </a:t>
            </a:r>
            <a:br>
              <a:rPr lang="pt-BR" sz="6400" dirty="0"/>
            </a:br>
            <a:r>
              <a:rPr lang="pt-BR" sz="6400" i="1" dirty="0" err="1"/>
              <a:t>Masha</a:t>
            </a:r>
            <a:r>
              <a:rPr lang="pt-BR" sz="6400" i="1" dirty="0"/>
              <a:t> Archer foi aluna de </a:t>
            </a:r>
            <a:r>
              <a:rPr lang="pt-BR" sz="6400" i="1" dirty="0" err="1"/>
              <a:t>Jamila</a:t>
            </a:r>
            <a:r>
              <a:rPr lang="pt-BR" sz="6400" i="1" dirty="0"/>
              <a:t> e participou do </a:t>
            </a:r>
            <a:r>
              <a:rPr lang="pt-BR" sz="6400" i="1" dirty="0" err="1"/>
              <a:t>BalAnat</a:t>
            </a:r>
            <a:r>
              <a:rPr lang="pt-BR" sz="6400" i="1" dirty="0"/>
              <a:t>, </a:t>
            </a:r>
            <a:r>
              <a:rPr lang="pt-BR" sz="6400" i="1" dirty="0" err="1"/>
              <a:t>Masha</a:t>
            </a:r>
            <a:r>
              <a:rPr lang="pt-BR" sz="6400" i="1" dirty="0"/>
              <a:t> era contra a exibição do corpo feminino na dança e das atitudes machistas já nessa época </a:t>
            </a:r>
            <a:r>
              <a:rPr lang="pt-BR" sz="6400" i="1" dirty="0" err="1"/>
              <a:t>Marsha</a:t>
            </a:r>
            <a:r>
              <a:rPr lang="pt-BR" sz="6400" i="1" dirty="0"/>
              <a:t> queria conquistar o público com a arte de dançar assim saiu do </a:t>
            </a:r>
            <a:r>
              <a:rPr lang="pt-BR" sz="6400" i="1" dirty="0" err="1"/>
              <a:t>Bal</a:t>
            </a:r>
            <a:r>
              <a:rPr lang="pt-BR" sz="6400" i="1" dirty="0"/>
              <a:t> </a:t>
            </a:r>
            <a:r>
              <a:rPr lang="pt-BR" sz="6400" i="1" dirty="0" err="1"/>
              <a:t>Anat</a:t>
            </a:r>
            <a:r>
              <a:rPr lang="pt-BR" sz="6400" i="1" dirty="0"/>
              <a:t> para tentar promover um trabalho artístico com mas ideais e desapegando da dança do Ventre tradicional, </a:t>
            </a:r>
            <a:r>
              <a:rPr lang="pt-BR" sz="6400" i="1" dirty="0" err="1"/>
              <a:t>Masha</a:t>
            </a:r>
            <a:r>
              <a:rPr lang="pt-BR" sz="6400" i="1" dirty="0"/>
              <a:t> também mudou bastante a estética (figurino ) do Tribal, cobriu as pernas com calças </a:t>
            </a:r>
            <a:r>
              <a:rPr lang="pt-BR" sz="6400" i="1" dirty="0" err="1"/>
              <a:t>pantalonas</a:t>
            </a:r>
            <a:r>
              <a:rPr lang="pt-BR" sz="6400" i="1" dirty="0"/>
              <a:t>, trocou sutiã decorado por </a:t>
            </a:r>
            <a:r>
              <a:rPr lang="pt-BR" sz="6400" i="1" dirty="0" err="1"/>
              <a:t>choli</a:t>
            </a:r>
            <a:r>
              <a:rPr lang="pt-BR" sz="6400" i="1" dirty="0"/>
              <a:t> indiano, escondeu os cabelos com turbantes  assim o público ia admirar os movimentos e não o corpo da bailarina.</a:t>
            </a:r>
            <a:r>
              <a:rPr lang="pt-BR" sz="6400" dirty="0"/>
              <a:t> </a:t>
            </a:r>
            <a:br>
              <a:rPr lang="pt-BR" sz="6400" dirty="0"/>
            </a:br>
            <a:r>
              <a:rPr lang="pt-BR" sz="6400" dirty="0"/>
              <a:t> </a:t>
            </a:r>
            <a:br>
              <a:rPr lang="pt-BR" sz="6400" dirty="0"/>
            </a:br>
            <a:r>
              <a:rPr lang="pt-BR" sz="6400" dirty="0"/>
              <a:t> </a:t>
            </a:r>
            <a:endParaRPr lang="pt-BR" sz="6400" dirty="0"/>
          </a:p>
        </p:txBody>
      </p:sp>
    </p:spTree>
    <p:extLst>
      <p:ext uri="{BB962C8B-B14F-4D97-AF65-F5344CB8AC3E}">
        <p14:creationId xmlns:p14="http://schemas.microsoft.com/office/powerpoint/2010/main" val="255417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base"/>
            <a:r>
              <a:rPr lang="pt-BR" b="1" dirty="0"/>
              <a:t>Breve histórico do Tribal </a:t>
            </a:r>
            <a:r>
              <a:rPr lang="pt-BR" b="1" dirty="0" err="1"/>
              <a:t>Fusion</a:t>
            </a:r>
            <a:r>
              <a:rPr lang="pt-BR" b="1" dirty="0"/>
              <a:t>:</a:t>
            </a:r>
            <a:r>
              <a:rPr lang="pt-BR" dirty="0"/>
              <a:t> </a:t>
            </a:r>
            <a:endParaRPr lang="pt-BR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218883" y="1803400"/>
            <a:ext cx="9751060" cy="3209776"/>
          </a:xfrm>
        </p:spPr>
        <p:txBody>
          <a:bodyPr rtlCol="0">
            <a:normAutofit fontScale="25000" lnSpcReduction="20000"/>
          </a:bodyPr>
          <a:lstStyle/>
          <a:p>
            <a:pPr marL="0" indent="0" fontAlgn="base">
              <a:buNone/>
            </a:pPr>
            <a:endParaRPr lang="pt-BR" dirty="0"/>
          </a:p>
          <a:p>
            <a:pPr marL="0" indent="0" fontAlgn="base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sz="8000" i="1" dirty="0"/>
              <a:t>Na década de 90 </a:t>
            </a:r>
            <a:r>
              <a:rPr lang="pt-BR" sz="8000" i="1" dirty="0" err="1"/>
              <a:t>Carolena</a:t>
            </a:r>
            <a:r>
              <a:rPr lang="pt-BR" sz="8000" i="1" dirty="0"/>
              <a:t> </a:t>
            </a:r>
            <a:r>
              <a:rPr lang="pt-BR" sz="8000" i="1" dirty="0" err="1"/>
              <a:t>Nericcio</a:t>
            </a:r>
            <a:r>
              <a:rPr lang="pt-BR" sz="8000" i="1" dirty="0"/>
              <a:t> criou o American Tribal </a:t>
            </a:r>
            <a:r>
              <a:rPr lang="pt-BR" sz="8000" i="1" dirty="0" err="1"/>
              <a:t>Style</a:t>
            </a:r>
            <a:r>
              <a:rPr lang="pt-BR" sz="8000" i="1" dirty="0"/>
              <a:t>- ATS, ela foi aluna de </a:t>
            </a:r>
            <a:r>
              <a:rPr lang="pt-BR" sz="8000" i="1" dirty="0" err="1"/>
              <a:t>Marsha</a:t>
            </a:r>
            <a:r>
              <a:rPr lang="pt-BR" sz="8000" i="1" dirty="0"/>
              <a:t>. O ATS é uma dança de improviso dirigida foi sistematizado com base no que </a:t>
            </a:r>
            <a:r>
              <a:rPr lang="pt-BR" sz="8000" i="1" dirty="0" err="1"/>
              <a:t>Jamila</a:t>
            </a:r>
            <a:r>
              <a:rPr lang="pt-BR" sz="8000" i="1" dirty="0"/>
              <a:t> e </a:t>
            </a:r>
            <a:r>
              <a:rPr lang="pt-BR" sz="8000" i="1" dirty="0" err="1"/>
              <a:t>Marsha</a:t>
            </a:r>
            <a:r>
              <a:rPr lang="pt-BR" sz="8000" i="1" dirty="0"/>
              <a:t> já trabalhavam na década de 60, </a:t>
            </a:r>
            <a:r>
              <a:rPr lang="pt-BR" sz="8000" i="1" dirty="0" err="1"/>
              <a:t>Carolena</a:t>
            </a:r>
            <a:r>
              <a:rPr lang="pt-BR" sz="8000" i="1" dirty="0"/>
              <a:t> formatou sinais, combos para que as bailarinas possam dançar juntas sem ao menos um ensaio ou se conhecer. Em 1987 criou o Fat Chance </a:t>
            </a:r>
            <a:r>
              <a:rPr lang="pt-BR" sz="8000" i="1" dirty="0" err="1"/>
              <a:t>Bellydance</a:t>
            </a:r>
            <a:r>
              <a:rPr lang="pt-BR" sz="8000" i="1" dirty="0"/>
              <a:t>, grupo que por muito tempo divulgou a dança.</a:t>
            </a:r>
            <a:r>
              <a:rPr lang="pt-BR" sz="8000" dirty="0"/>
              <a:t> </a:t>
            </a:r>
            <a:br>
              <a:rPr lang="pt-BR" sz="8000" dirty="0"/>
            </a:br>
            <a:r>
              <a:rPr lang="pt-BR" sz="8000" dirty="0"/>
              <a:t> </a:t>
            </a:r>
            <a:br>
              <a:rPr lang="pt-BR" sz="8000" dirty="0"/>
            </a:br>
            <a:r>
              <a:rPr lang="pt-BR" sz="8000" i="1" dirty="0"/>
              <a:t>Jill Parker por muitos é considerada a mãe do Tribal </a:t>
            </a:r>
            <a:r>
              <a:rPr lang="pt-BR" sz="8000" i="1" dirty="0" err="1"/>
              <a:t>Fusion</a:t>
            </a:r>
            <a:r>
              <a:rPr lang="pt-BR" sz="8000" i="1" dirty="0"/>
              <a:t> foi </a:t>
            </a:r>
            <a:r>
              <a:rPr lang="pt-BR" sz="8000" i="1" dirty="0" err="1"/>
              <a:t>integrente</a:t>
            </a:r>
            <a:r>
              <a:rPr lang="pt-BR" sz="8000" i="1" dirty="0"/>
              <a:t> do Fat Chance </a:t>
            </a:r>
            <a:r>
              <a:rPr lang="pt-BR" sz="8000" i="1" dirty="0" err="1"/>
              <a:t>Bellydance</a:t>
            </a:r>
            <a:r>
              <a:rPr lang="pt-BR" sz="8000" i="1" dirty="0"/>
              <a:t> e fundadora do Ultra </a:t>
            </a:r>
            <a:r>
              <a:rPr lang="pt-BR" sz="8000" i="1" dirty="0" err="1"/>
              <a:t>Gypsy</a:t>
            </a:r>
            <a:r>
              <a:rPr lang="pt-BR" sz="8000" i="1" dirty="0"/>
              <a:t> primeiro grupo de Dança Tribal </a:t>
            </a:r>
            <a:r>
              <a:rPr lang="pt-BR" sz="8000" i="1" dirty="0" err="1"/>
              <a:t>Fusion</a:t>
            </a:r>
            <a:r>
              <a:rPr lang="pt-BR" sz="8000" i="1" dirty="0"/>
              <a:t>, Jill trabalhou fusões com dança burlescas, modificou o figurino do ATS usou músicas com </a:t>
            </a:r>
            <a:r>
              <a:rPr lang="pt-BR" sz="8000" i="1" dirty="0" err="1"/>
              <a:t>Dj´s</a:t>
            </a:r>
            <a:r>
              <a:rPr lang="pt-BR" sz="8000" i="1" dirty="0"/>
              <a:t> e </a:t>
            </a:r>
            <a:r>
              <a:rPr lang="pt-BR" sz="8000" i="1" dirty="0" err="1"/>
              <a:t>dubstep</a:t>
            </a:r>
            <a:r>
              <a:rPr lang="pt-BR" sz="8000" i="1" dirty="0"/>
              <a:t>. A partir de então surgiu várias bailarinas de Tribal </a:t>
            </a:r>
            <a:r>
              <a:rPr lang="pt-BR" sz="8000" i="1" dirty="0" err="1"/>
              <a:t>Fusion</a:t>
            </a:r>
            <a:r>
              <a:rPr lang="pt-BR" sz="8000" i="1" dirty="0"/>
              <a:t>, em 2003 Rachel </a:t>
            </a:r>
            <a:r>
              <a:rPr lang="pt-BR" sz="8000" i="1" dirty="0" err="1"/>
              <a:t>Brice</a:t>
            </a:r>
            <a:r>
              <a:rPr lang="pt-BR" sz="8000" i="1" dirty="0"/>
              <a:t> que foi do Ultra </a:t>
            </a:r>
            <a:r>
              <a:rPr lang="pt-BR" sz="8000" i="1" dirty="0" err="1"/>
              <a:t>Gypsy</a:t>
            </a:r>
            <a:r>
              <a:rPr lang="pt-BR" sz="8000" i="1" dirty="0"/>
              <a:t> popularizou a Dança Tribal dançando no </a:t>
            </a:r>
            <a:r>
              <a:rPr lang="pt-BR" sz="8000" i="1" dirty="0" err="1"/>
              <a:t>Bellydance</a:t>
            </a:r>
            <a:r>
              <a:rPr lang="pt-BR" sz="8000" i="1" dirty="0"/>
              <a:t> Superstar.</a:t>
            </a:r>
            <a:r>
              <a:rPr lang="pt-BR" sz="8000" dirty="0"/>
              <a:t> </a:t>
            </a:r>
            <a:br>
              <a:rPr lang="pt-BR" sz="8000" dirty="0"/>
            </a:br>
            <a:r>
              <a:rPr lang="pt-BR" sz="8000" dirty="0"/>
              <a:t>  </a:t>
            </a:r>
            <a:r>
              <a:rPr lang="pt-BR" sz="5500" dirty="0"/>
              <a:t/>
            </a:r>
            <a:br>
              <a:rPr lang="pt-BR" sz="5500" dirty="0"/>
            </a:br>
            <a:endParaRPr lang="pt-BR" sz="5500" dirty="0"/>
          </a:p>
          <a:p>
            <a:pPr marL="0" indent="0" fontAlgn="base">
              <a:buNone/>
            </a:pPr>
            <a:r>
              <a:rPr lang="pt-BR" dirty="0"/>
              <a:t/>
            </a:r>
            <a:br>
              <a:rPr lang="pt-BR" dirty="0"/>
            </a:b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fontAlgn="base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73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197868" y="1052736"/>
            <a:ext cx="9751060" cy="3209776"/>
          </a:xfrm>
        </p:spPr>
        <p:txBody>
          <a:bodyPr rtlCol="0">
            <a:normAutofit fontScale="25000" lnSpcReduction="20000"/>
          </a:bodyPr>
          <a:lstStyle/>
          <a:p>
            <a:pPr marL="0" indent="0" fontAlgn="base">
              <a:buNone/>
            </a:pPr>
            <a:endParaRPr lang="pt-BR" dirty="0"/>
          </a:p>
          <a:p>
            <a:pPr fontAlgn="base"/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 smtClean="0"/>
              <a:t> </a:t>
            </a:r>
            <a:r>
              <a:rPr lang="pt-BR" sz="6400" i="1" dirty="0" smtClean="0"/>
              <a:t>.</a:t>
            </a:r>
            <a:r>
              <a:rPr lang="pt-BR" sz="800" dirty="0" smtClean="0"/>
              <a:t> </a:t>
            </a:r>
            <a:br>
              <a:rPr lang="pt-BR" sz="800" dirty="0" smtClean="0"/>
            </a:br>
            <a:r>
              <a:rPr lang="pt-BR" sz="6400" b="1" dirty="0" smtClean="0"/>
              <a:t>Objetivos: </a:t>
            </a:r>
            <a:r>
              <a:rPr lang="pt-BR" sz="6400" dirty="0" smtClean="0"/>
              <a:t> </a:t>
            </a:r>
            <a:r>
              <a:rPr lang="pt-BR" sz="6400" i="1" dirty="0" smtClean="0"/>
              <a:t>Conscientizar mulheres do </a:t>
            </a:r>
            <a:r>
              <a:rPr lang="pt-BR" sz="6400" i="1" dirty="0" err="1" smtClean="0"/>
              <a:t>empoderamento</a:t>
            </a:r>
            <a:r>
              <a:rPr lang="pt-BR" sz="6400" i="1" dirty="0" smtClean="0"/>
              <a:t> feminino através da dança, trabalhar reconhecimento corporal, expandir sendo crítico e conectasse ao passado resgatando mulheres que fizeram parte de toda nossa ancestralidade. Unir cultura, história e dança em um espetáculo cheio de hibridações e mulheres fortes.</a:t>
            </a:r>
            <a:r>
              <a:rPr lang="pt-BR" sz="6400" dirty="0" smtClean="0"/>
              <a:t> </a:t>
            </a:r>
            <a:br>
              <a:rPr lang="pt-BR" sz="6400" dirty="0" smtClean="0"/>
            </a:br>
            <a:r>
              <a:rPr lang="pt-BR" sz="6400" dirty="0" smtClean="0"/>
              <a:t> </a:t>
            </a:r>
            <a:br>
              <a:rPr lang="pt-BR" sz="6400" dirty="0" smtClean="0"/>
            </a:br>
            <a:r>
              <a:rPr lang="pt-BR" sz="6400" b="1" dirty="0" smtClean="0"/>
              <a:t>Geral:</a:t>
            </a:r>
            <a:r>
              <a:rPr lang="pt-BR" sz="6400" dirty="0" smtClean="0"/>
              <a:t>  </a:t>
            </a:r>
            <a:r>
              <a:rPr lang="pt-BR" sz="6400" i="1" dirty="0" smtClean="0"/>
              <a:t>Expandir o Estilo Tribal </a:t>
            </a:r>
            <a:r>
              <a:rPr lang="pt-BR" sz="6400" i="1" dirty="0" err="1" smtClean="0"/>
              <a:t>Fusion</a:t>
            </a:r>
            <a:r>
              <a:rPr lang="pt-BR" sz="6400" i="1" dirty="0" smtClean="0"/>
              <a:t> no Estado do Ceará, através do espetáculo e formando e informando bailarinas que estarão atuando no mesmo.</a:t>
            </a:r>
            <a:r>
              <a:rPr lang="pt-BR" sz="6400" dirty="0" smtClean="0"/>
              <a:t> </a:t>
            </a:r>
            <a:br>
              <a:rPr lang="pt-BR" sz="6400" dirty="0" smtClean="0"/>
            </a:br>
            <a:r>
              <a:rPr lang="pt-BR" sz="6400" dirty="0" smtClean="0"/>
              <a:t/>
            </a:r>
            <a:br>
              <a:rPr lang="pt-BR" sz="6400" dirty="0" smtClean="0"/>
            </a:br>
            <a:r>
              <a:rPr lang="pt-BR" sz="6400" b="1" dirty="0" smtClean="0"/>
              <a:t>Específicos:</a:t>
            </a:r>
            <a:r>
              <a:rPr lang="pt-BR" sz="6400" dirty="0" smtClean="0"/>
              <a:t>  </a:t>
            </a:r>
            <a:r>
              <a:rPr lang="pt-BR" sz="6400" i="1" dirty="0" smtClean="0"/>
              <a:t>Resgatando o feminino de forma harmoniosa, aquecer o trabalho coletivo desenvolvendo sendo crítico e criativo, mostrar o que  foi arrancado pelo patriarcado, trazer de volta nas mulheres a Deusa perdida em forma de </a:t>
            </a:r>
            <a:r>
              <a:rPr lang="pt-BR" sz="6400" i="1" dirty="0"/>
              <a:t>dança e manifestação cultura, através do estudos coreográfico e da Dança Étnica Contemporânea</a:t>
            </a:r>
            <a:r>
              <a:rPr lang="pt-BR" sz="6400" dirty="0"/>
              <a:t> </a:t>
            </a:r>
            <a:br>
              <a:rPr lang="pt-BR" sz="6400" dirty="0"/>
            </a:br>
            <a:r>
              <a:rPr lang="pt-BR" sz="6400" dirty="0"/>
              <a:t> </a:t>
            </a:r>
            <a:br>
              <a:rPr lang="pt-BR" sz="6400" dirty="0"/>
            </a:br>
            <a:r>
              <a:rPr lang="pt-BR" sz="6400" dirty="0"/>
              <a:t> </a:t>
            </a:r>
            <a:br>
              <a:rPr lang="pt-BR" sz="6400" dirty="0"/>
            </a:br>
            <a:r>
              <a:rPr lang="pt-BR" sz="6400" b="1" dirty="0"/>
              <a:t>Público Alvo:</a:t>
            </a:r>
            <a:r>
              <a:rPr lang="pt-BR" sz="6400" dirty="0"/>
              <a:t> </a:t>
            </a:r>
            <a:r>
              <a:rPr lang="pt-BR" sz="6400" dirty="0" smtClean="0"/>
              <a:t> </a:t>
            </a:r>
            <a:r>
              <a:rPr lang="pt-BR" sz="6400" i="1" dirty="0" smtClean="0"/>
              <a:t>Estudantes </a:t>
            </a:r>
            <a:r>
              <a:rPr lang="pt-BR" sz="6400" i="1" dirty="0"/>
              <a:t>com pesquisa em Arte, Dança e Teatro, professores e interessados em assuntos de cunho artístico-cultural, população das localidades visitadas, e bailarinos de danças regionais, ventre e tribal. </a:t>
            </a:r>
            <a:r>
              <a:rPr lang="pt-BR" sz="6400" dirty="0"/>
              <a:t> </a:t>
            </a:r>
            <a:br>
              <a:rPr lang="pt-BR" sz="6400" dirty="0"/>
            </a:br>
            <a:r>
              <a:rPr lang="pt-BR" sz="6400" dirty="0"/>
              <a:t> </a:t>
            </a:r>
            <a:br>
              <a:rPr lang="pt-BR" sz="6400" dirty="0"/>
            </a:br>
            <a:r>
              <a:rPr lang="pt-BR" sz="6400" b="1" dirty="0"/>
              <a:t>Idealizadoras:</a:t>
            </a:r>
            <a:r>
              <a:rPr lang="pt-BR" sz="6400" dirty="0"/>
              <a:t> </a:t>
            </a:r>
            <a:r>
              <a:rPr lang="pt-BR" sz="6400" dirty="0" smtClean="0"/>
              <a:t> </a:t>
            </a:r>
            <a:r>
              <a:rPr lang="pt-BR" sz="6400" dirty="0" err="1" smtClean="0"/>
              <a:t>Alinne</a:t>
            </a:r>
            <a:r>
              <a:rPr lang="pt-BR" sz="6400" dirty="0"/>
              <a:t> </a:t>
            </a:r>
            <a:r>
              <a:rPr lang="pt-BR" sz="6400" dirty="0" err="1"/>
              <a:t>Madelon</a:t>
            </a:r>
            <a:r>
              <a:rPr lang="pt-BR" sz="6400" dirty="0"/>
              <a:t>, Gabriela Farias. </a:t>
            </a:r>
            <a:br>
              <a:rPr lang="pt-BR" sz="6400" dirty="0"/>
            </a:br>
            <a:r>
              <a:rPr lang="pt-BR" sz="6400" dirty="0"/>
              <a:t> </a:t>
            </a:r>
          </a:p>
          <a:p>
            <a:pPr marL="0" indent="0" fontAlgn="base">
              <a:buNone/>
            </a:pPr>
            <a:endParaRPr lang="pt-BR" sz="5500" dirty="0"/>
          </a:p>
          <a:p>
            <a:pPr marL="0" indent="0" fontAlgn="base">
              <a:buNone/>
            </a:pPr>
            <a:r>
              <a:rPr lang="pt-BR" dirty="0"/>
              <a:t/>
            </a:r>
            <a:br>
              <a:rPr lang="pt-BR" dirty="0"/>
            </a:b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fontAlgn="base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654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 smtClean="0"/>
              <a:t>Maria de Mandacaru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en-US" dirty="0" err="1" smtClean="0"/>
              <a:t>Ato</a:t>
            </a:r>
            <a:r>
              <a:rPr lang="en-US" dirty="0" smtClean="0"/>
              <a:t> Maria </a:t>
            </a:r>
            <a:r>
              <a:rPr lang="en-US" dirty="0" err="1" smtClean="0"/>
              <a:t>Maria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Edição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programação</a:t>
            </a:r>
            <a:r>
              <a:rPr lang="en-US" dirty="0" smtClean="0"/>
              <a:t> da </a:t>
            </a:r>
            <a:r>
              <a:rPr lang="en-US" dirty="0" err="1" smtClean="0"/>
              <a:t>Rede</a:t>
            </a:r>
            <a:r>
              <a:rPr lang="en-US" dirty="0" smtClean="0"/>
              <a:t> Cuca, </a:t>
            </a:r>
            <a:r>
              <a:rPr lang="en-US" dirty="0" err="1" smtClean="0"/>
              <a:t>dia</a:t>
            </a:r>
            <a:r>
              <a:rPr lang="en-US" dirty="0" smtClean="0"/>
              <a:t> 06 de Abril 2019.</a:t>
            </a:r>
            <a:endParaRPr lang="en-US" dirty="0"/>
          </a:p>
        </p:txBody>
      </p:sp>
      <p:pic>
        <p:nvPicPr>
          <p:cNvPr id="7" name="Espaço Reservado para Imagem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" b="25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944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 smtClean="0"/>
              <a:t>Maria de Mandacaru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Ato</a:t>
            </a:r>
            <a:r>
              <a:rPr lang="en-US" dirty="0" smtClean="0"/>
              <a:t> </a:t>
            </a:r>
            <a:r>
              <a:rPr lang="en-US" dirty="0" err="1" smtClean="0"/>
              <a:t>Dança</a:t>
            </a:r>
            <a:r>
              <a:rPr lang="en-US" dirty="0" smtClean="0"/>
              <a:t> </a:t>
            </a:r>
            <a:r>
              <a:rPr lang="en-US" dirty="0" err="1" smtClean="0"/>
              <a:t>Vermelha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Edição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programação</a:t>
            </a:r>
            <a:r>
              <a:rPr lang="en-US" dirty="0" smtClean="0"/>
              <a:t> da </a:t>
            </a:r>
            <a:r>
              <a:rPr lang="en-US" dirty="0" err="1" smtClean="0"/>
              <a:t>Rede</a:t>
            </a:r>
            <a:r>
              <a:rPr lang="en-US" dirty="0" smtClean="0"/>
              <a:t> Cuca, </a:t>
            </a:r>
            <a:r>
              <a:rPr lang="en-US" dirty="0" err="1" smtClean="0"/>
              <a:t>dia</a:t>
            </a:r>
            <a:r>
              <a:rPr lang="en-US" dirty="0" smtClean="0"/>
              <a:t> 06 de Abril 2019.</a:t>
            </a:r>
            <a:endParaRPr lang="en-US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" b="25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667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 smtClean="0"/>
              <a:t>Maria de Mandacaru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en-US" dirty="0" err="1" smtClean="0"/>
              <a:t>Participação</a:t>
            </a:r>
            <a:r>
              <a:rPr lang="en-US" dirty="0" smtClean="0"/>
              <a:t> da </a:t>
            </a:r>
            <a:r>
              <a:rPr lang="en-US" dirty="0" err="1" smtClean="0"/>
              <a:t>bailarina</a:t>
            </a:r>
            <a:r>
              <a:rPr lang="en-US" dirty="0" smtClean="0"/>
              <a:t> </a:t>
            </a:r>
            <a:r>
              <a:rPr lang="en-US" dirty="0" err="1" smtClean="0"/>
              <a:t>Kilma</a:t>
            </a:r>
            <a:r>
              <a:rPr lang="en-US" dirty="0" smtClean="0"/>
              <a:t> Farias.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Edição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programação</a:t>
            </a:r>
            <a:r>
              <a:rPr lang="en-US" dirty="0" smtClean="0"/>
              <a:t> da </a:t>
            </a:r>
            <a:r>
              <a:rPr lang="en-US" dirty="0" err="1" smtClean="0"/>
              <a:t>Rede</a:t>
            </a:r>
            <a:r>
              <a:rPr lang="en-US" dirty="0" smtClean="0"/>
              <a:t> Cuca, </a:t>
            </a:r>
            <a:r>
              <a:rPr lang="en-US" dirty="0" err="1" smtClean="0"/>
              <a:t>dia</a:t>
            </a:r>
            <a:r>
              <a:rPr lang="en-US" dirty="0" smtClean="0"/>
              <a:t> 06 de Abril 2019.</a:t>
            </a:r>
            <a:endParaRPr lang="en-US"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" b="25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268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0280105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Tema do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4873beb7-5857-4685-be1f-d57550cc96cc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TF02801059</Template>
  <TotalTime>418</TotalTime>
  <Words>161</Words>
  <Application>Microsoft Office PowerPoint</Application>
  <PresentationFormat>Personalizar</PresentationFormat>
  <Paragraphs>46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TF02801059</vt:lpstr>
      <vt:lpstr>Marias de Mandacaru   </vt:lpstr>
      <vt:lpstr>Em virtude do desenvolvimento cultural e social.</vt:lpstr>
      <vt:lpstr>Marias de Mandacaru  Apresentação: </vt:lpstr>
      <vt:lpstr>Breve histórico do Tribal Fusion: </vt:lpstr>
      <vt:lpstr>Breve histórico do Tribal Fusion: </vt:lpstr>
      <vt:lpstr>Apresentação do PowerPoint</vt:lpstr>
      <vt:lpstr>Maria de Mandacaru</vt:lpstr>
      <vt:lpstr>Maria de Mandacaru</vt:lpstr>
      <vt:lpstr>Maria de Mandacaru</vt:lpstr>
      <vt:lpstr>Maria de Mandacaru</vt:lpstr>
      <vt:lpstr>Maria de Mandacaru</vt:lpstr>
      <vt:lpstr>Maria de Mandacaru</vt:lpstr>
      <vt:lpstr>Maria de Mandacaru</vt:lpstr>
      <vt:lpstr>Maria de Mandacaru</vt:lpstr>
      <vt:lpstr>Maria de Mandacaru</vt:lpstr>
      <vt:lpstr>Maria de Mandacaru</vt:lpstr>
      <vt:lpstr>Apresentação do PowerPoint</vt:lpstr>
      <vt:lpstr>Marias de Mandacaru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Marias de Mandacaru</dc:title>
  <dc:creator>Rozana</dc:creator>
  <cp:lastModifiedBy>Rozana</cp:lastModifiedBy>
  <cp:revision>8</cp:revision>
  <dcterms:created xsi:type="dcterms:W3CDTF">2019-05-13T12:42:01Z</dcterms:created>
  <dcterms:modified xsi:type="dcterms:W3CDTF">2019-05-13T19:40:16Z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