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60" r:id="rId5"/>
    <p:sldId id="261" r:id="rId6"/>
    <p:sldId id="262" r:id="rId7"/>
    <p:sldId id="281" r:id="rId8"/>
    <p:sldId id="265" r:id="rId9"/>
    <p:sldId id="273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44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36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6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55D4-1385-4631-A71E-1AFF449B1807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6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2" y="360608"/>
            <a:ext cx="10515600" cy="107250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ANTONIO VAGNER ALEXANDRE MAGALHÃES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Agente, Produtor Cultural, </a:t>
            </a:r>
            <a:r>
              <a:rPr lang="pt-BR" sz="2700" dirty="0" smtClean="0"/>
              <a:t>Cenógrafo, Profissional </a:t>
            </a:r>
            <a:r>
              <a:rPr lang="pt-BR" sz="2700" dirty="0" smtClean="0"/>
              <a:t>no meio </a:t>
            </a:r>
            <a:r>
              <a:rPr lang="pt-BR" sz="2700" dirty="0" smtClean="0"/>
              <a:t>de cultura popular  e manifestação popular tradicional</a:t>
            </a:r>
            <a:r>
              <a:rPr lang="pt-BR" sz="2700" dirty="0" smtClean="0"/>
              <a:t> 10 anos, Vice-presidente </a:t>
            </a:r>
            <a:r>
              <a:rPr lang="pt-BR" sz="2700" dirty="0" smtClean="0"/>
              <a:t>da Associação Cultural, Social, Educacional de Assistência Social Flor do Vale Organizador/Articulador de Eventos Culturais no município de General Sampaio e </a:t>
            </a:r>
            <a:r>
              <a:rPr lang="pt-BR" sz="2700" dirty="0" smtClean="0"/>
              <a:t>Articulador </a:t>
            </a:r>
            <a:r>
              <a:rPr lang="pt-BR" sz="2700" dirty="0" smtClean="0"/>
              <a:t>do espetáculo Paixão de Cristo no Município de General Sampaio.</a:t>
            </a:r>
            <a:endParaRPr lang="pt-BR" sz="2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30" y="2353659"/>
            <a:ext cx="3481070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113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do Grupo de Danças Folclóricas da Cabana das Artes do Município de General Sampaio no ano de 2013 sendo Monitor e Coreógrafo da mesma.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86" y="2321406"/>
            <a:ext cx="5143500" cy="3771900"/>
          </a:xfrm>
        </p:spPr>
      </p:pic>
    </p:spTree>
    <p:extLst>
      <p:ext uri="{BB962C8B-B14F-4D97-AF65-F5344CB8AC3E}">
        <p14:creationId xmlns:p14="http://schemas.microsoft.com/office/powerpoint/2010/main" val="376158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Registro da Equipe Técnica da Secretaria de Cultura do Município de General Sampaio no ano de 2018 no balneário turístico Bica.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46" y="216047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3312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Registro da Festa do Município, 61 anos de emancipação politica da nossa amada cidade General Sampaio!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19569"/>
            <a:ext cx="5143500" cy="3686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28" y="2119569"/>
            <a:ext cx="4572000" cy="36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5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Participação especial do teatro e casamento matuto do Grupo Junino Flor do Vale como Ator do Casamento Maturo no de 2018.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246078"/>
            <a:ext cx="5143500" cy="3819525"/>
          </a:xfrm>
        </p:spPr>
      </p:pic>
    </p:spTree>
    <p:extLst>
      <p:ext uri="{BB962C8B-B14F-4D97-AF65-F5344CB8AC3E}">
        <p14:creationId xmlns:p14="http://schemas.microsoft.com/office/powerpoint/2010/main" val="260743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9" y="437882"/>
            <a:ext cx="9144000" cy="4012239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Nível Médio Completo</a:t>
            </a:r>
            <a:br>
              <a:rPr lang="pt-BR" sz="2400" b="1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400" dirty="0" smtClean="0"/>
              <a:t>- Artista da Art</a:t>
            </a:r>
            <a:r>
              <a:rPr lang="pt-BR" sz="2400" dirty="0" smtClean="0"/>
              <a:t>e Cultura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Coordenador de </a:t>
            </a:r>
            <a:r>
              <a:rPr lang="pt-BR" sz="2400" dirty="0" smtClean="0"/>
              <a:t>Departamento de Turismo Municipal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Orientador Social </a:t>
            </a:r>
            <a:br>
              <a:rPr lang="pt-BR" sz="2400" dirty="0" smtClean="0"/>
            </a:br>
            <a:r>
              <a:rPr lang="pt-BR" sz="2400" dirty="0" smtClean="0"/>
              <a:t>- Produtor </a:t>
            </a:r>
            <a:r>
              <a:rPr lang="pt-BR" sz="2400" dirty="0" smtClean="0"/>
              <a:t>Cultural</a:t>
            </a:r>
            <a:br>
              <a:rPr lang="pt-BR" sz="2400" dirty="0" smtClean="0"/>
            </a:br>
            <a:r>
              <a:rPr lang="pt-BR" sz="2400" dirty="0" smtClean="0"/>
              <a:t>- Produtor </a:t>
            </a:r>
            <a:r>
              <a:rPr lang="pt-BR" sz="2400" dirty="0" smtClean="0"/>
              <a:t>Artístico</a:t>
            </a:r>
            <a:br>
              <a:rPr lang="pt-BR" sz="2400" dirty="0" smtClean="0"/>
            </a:br>
            <a:r>
              <a:rPr lang="pt-BR" sz="2400" dirty="0" smtClean="0"/>
              <a:t>- </a:t>
            </a:r>
            <a:r>
              <a:rPr lang="pt-BR" sz="2400" dirty="0" smtClean="0"/>
              <a:t>Diretor Geral </a:t>
            </a:r>
            <a:r>
              <a:rPr lang="pt-BR" sz="2400" dirty="0" smtClean="0"/>
              <a:t>da Paixão de Cristo</a:t>
            </a:r>
            <a:br>
              <a:rPr lang="pt-BR" sz="2400" dirty="0" smtClean="0"/>
            </a:br>
            <a:r>
              <a:rPr lang="pt-BR" sz="2400" dirty="0" smtClean="0"/>
              <a:t>- Amante </a:t>
            </a:r>
            <a:r>
              <a:rPr lang="pt-BR" sz="2400" dirty="0" smtClean="0"/>
              <a:t>da Cultura Popular</a:t>
            </a:r>
            <a:br>
              <a:rPr lang="pt-BR" sz="2400" dirty="0" smtClean="0"/>
            </a:br>
            <a:r>
              <a:rPr lang="pt-BR" sz="2400" dirty="0" smtClean="0"/>
              <a:t>- Ator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Protagonista </a:t>
            </a:r>
            <a:r>
              <a:rPr lang="pt-BR" sz="2400" dirty="0" smtClean="0"/>
              <a:t>Juvenil  </a:t>
            </a:r>
            <a:br>
              <a:rPr lang="pt-BR" sz="2400" dirty="0" smtClean="0"/>
            </a:br>
            <a:r>
              <a:rPr lang="pt-BR" sz="2400" dirty="0" smtClean="0"/>
              <a:t>- Vice-Presidente </a:t>
            </a:r>
            <a:r>
              <a:rPr lang="pt-BR" sz="2400" dirty="0" smtClean="0"/>
              <a:t>da Quadrilha Flor do Vale - General Sampaio</a:t>
            </a:r>
            <a:br>
              <a:rPr lang="pt-BR" sz="2400" dirty="0" smtClean="0"/>
            </a:br>
            <a:r>
              <a:rPr lang="pt-BR" sz="2400" dirty="0" smtClean="0"/>
              <a:t>- </a:t>
            </a:r>
            <a:r>
              <a:rPr lang="pt-BR" sz="2400" dirty="0" smtClean="0"/>
              <a:t>Vice-Presidente</a:t>
            </a:r>
            <a:r>
              <a:rPr lang="pt-BR" sz="2400" dirty="0" smtClean="0"/>
              <a:t> </a:t>
            </a:r>
            <a:r>
              <a:rPr lang="pt-BR" sz="2400" dirty="0" smtClean="0"/>
              <a:t>da Associação Cultural, Social, Educacional Flor do Vale.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7031" y="5177306"/>
            <a:ext cx="9144000" cy="105928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E-mail: </a:t>
            </a:r>
            <a:r>
              <a:rPr lang="pt-BR" dirty="0" smtClean="0"/>
              <a:t>secultugalsampaio@gmail</a:t>
            </a:r>
            <a:r>
              <a:rPr lang="pt-BR" dirty="0" smtClean="0"/>
              <a:t>.com</a:t>
            </a:r>
            <a:r>
              <a:rPr lang="pt-BR" dirty="0" smtClean="0"/>
              <a:t> </a:t>
            </a:r>
            <a:r>
              <a:rPr lang="pt-BR" dirty="0" smtClean="0"/>
              <a:t>Celular: (85) </a:t>
            </a:r>
            <a:r>
              <a:rPr lang="pt-BR" dirty="0" smtClean="0"/>
              <a:t>9894-06905 Endereço</a:t>
            </a:r>
            <a:r>
              <a:rPr lang="pt-BR" dirty="0" smtClean="0"/>
              <a:t>: </a:t>
            </a:r>
            <a:r>
              <a:rPr lang="pt-BR" dirty="0" smtClean="0"/>
              <a:t>Raimundo Alves Medeiros, s/n </a:t>
            </a:r>
            <a:r>
              <a:rPr lang="pt-BR" dirty="0" smtClean="0"/>
              <a:t>– centro, General Sampaio – Ceará CEP: 62738-000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6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Representantes </a:t>
            </a:r>
            <a:r>
              <a:rPr lang="pt-BR" dirty="0" smtClean="0"/>
              <a:t>do Estado do Ceará no Concurso Nacional de Destaques Juninos no Estado de </a:t>
            </a:r>
            <a:r>
              <a:rPr lang="pt-BR" dirty="0" smtClean="0"/>
              <a:t>TERESINA-PI. Representando Grupo Junino Flor do Vale.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47" y="2064176"/>
            <a:ext cx="5801784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2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530" y="128644"/>
            <a:ext cx="7558825" cy="179852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Realização </a:t>
            </a:r>
            <a:r>
              <a:rPr lang="pt-BR" dirty="0"/>
              <a:t>d</a:t>
            </a:r>
            <a:r>
              <a:rPr lang="pt-BR" dirty="0" smtClean="0"/>
              <a:t>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espetáculo PAIXÃO DE CRISTO do </a:t>
            </a:r>
            <a:br>
              <a:rPr lang="pt-BR" dirty="0" smtClean="0"/>
            </a:br>
            <a:r>
              <a:rPr lang="pt-BR" dirty="0" smtClean="0"/>
              <a:t>Município de General </a:t>
            </a:r>
            <a:r>
              <a:rPr lang="pt-BR" dirty="0" smtClean="0"/>
              <a:t>Sampaio</a:t>
            </a:r>
            <a:r>
              <a:rPr lang="pt-BR" dirty="0"/>
              <a:t> </a:t>
            </a:r>
            <a:r>
              <a:rPr lang="pt-BR" dirty="0" smtClean="0"/>
              <a:t>no ano de 2018 no ginásio poliesportivo chico de </a:t>
            </a:r>
            <a:r>
              <a:rPr lang="pt-BR" dirty="0"/>
              <a:t>A</a:t>
            </a:r>
            <a:r>
              <a:rPr lang="pt-BR" dirty="0" smtClean="0"/>
              <a:t>ssis.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2910624"/>
            <a:ext cx="7456868" cy="3709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5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674218"/>
            <a:ext cx="668306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63º de emancipação politica do município </a:t>
            </a:r>
            <a:r>
              <a:rPr lang="pt-BR" dirty="0" smtClean="0"/>
              <a:t>de General </a:t>
            </a:r>
            <a:r>
              <a:rPr lang="pt-BR" dirty="0" smtClean="0"/>
              <a:t>Sampaio com a equipe técnica da secretaria de cultura, esporte e juventude.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24" y="2289266"/>
            <a:ext cx="5700831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06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Recebendo homenagem da Quadrilha </a:t>
            </a:r>
            <a:r>
              <a:rPr lang="pt-BR" dirty="0" smtClean="0"/>
              <a:t>Flor </a:t>
            </a:r>
            <a:r>
              <a:rPr lang="pt-BR" dirty="0" smtClean="0"/>
              <a:t>do </a:t>
            </a:r>
            <a:r>
              <a:rPr lang="pt-BR" dirty="0" smtClean="0"/>
              <a:t>Vale de General Sampaio</a:t>
            </a:r>
            <a:r>
              <a:rPr lang="pt-BR" dirty="0" smtClean="0"/>
              <a:t>, na estreia do espetáculo junino 2019 de a direção do Grupo Junino.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99" y="2351725"/>
            <a:ext cx="5257800" cy="35052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6" y="2351725"/>
            <a:ext cx="5257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1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5959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Fotos e registos de apresentações culturais em varias </a:t>
            </a:r>
            <a:r>
              <a:rPr lang="pt-BR" dirty="0" smtClean="0"/>
              <a:t>segmentos culturais, </a:t>
            </a:r>
            <a:r>
              <a:rPr lang="pt-BR" dirty="0"/>
              <a:t>sendo </a:t>
            </a:r>
            <a:r>
              <a:rPr lang="pt-BR" dirty="0" smtClean="0"/>
              <a:t>realizador de todos os espetáculo!.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4" y="2112136"/>
            <a:ext cx="3639281" cy="249494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1" y="2112136"/>
            <a:ext cx="3368362" cy="45581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" y="2112136"/>
            <a:ext cx="3013657" cy="45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3306"/>
            <a:ext cx="12046259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Recebendo </a:t>
            </a:r>
            <a:r>
              <a:rPr lang="pt-BR" dirty="0"/>
              <a:t>a entrega juntamente </a:t>
            </a:r>
            <a:r>
              <a:rPr lang="pt-BR" dirty="0" smtClean="0"/>
              <a:t>com </a:t>
            </a:r>
            <a:r>
              <a:rPr lang="pt-BR" dirty="0"/>
              <a:t>o </a:t>
            </a:r>
            <a:r>
              <a:rPr lang="pt-BR" dirty="0" smtClean="0"/>
              <a:t>Presidente e Vice-presidente </a:t>
            </a:r>
            <a:r>
              <a:rPr lang="pt-BR" dirty="0"/>
              <a:t>da Associação </a:t>
            </a:r>
            <a:r>
              <a:rPr lang="pt-BR" dirty="0" smtClean="0"/>
              <a:t>Cultural pela Coordenação</a:t>
            </a:r>
            <a:br>
              <a:rPr lang="pt-BR" dirty="0" smtClean="0"/>
            </a:br>
            <a:r>
              <a:rPr lang="pt-BR" dirty="0" smtClean="0"/>
              <a:t>Artística e Cultural da Quadrilha Flor do Vale 2019.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03" y="1761230"/>
            <a:ext cx="652700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4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da Direção Artística 2020 da Quadrilha Flor do Vale com o Tema: O Mestre Boca Rica em General Sampaio.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10" y="1864261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796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217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 ANTONIO VAGNER ALEXANDRE MAGALHÃES Agente, Produtor Cultural, Cenógrafo, Profissional no meio de cultura popular  e manifestação popular tradicional 10 anos, Vice-presidente da Associação Cultural, Social, Educacional de Assistência Social Flor do Vale Organizador/Articulador de Eventos Culturais no município de General Sampaio e Articulador do espetáculo Paixão de Cristo no Município de General Sampaio.</vt:lpstr>
      <vt:lpstr>Nível Médio Completo  - Artista da Arte Cultura - Coordenador de Departamento de Turismo Municipal - Orientador Social  - Produtor Cultural - Produtor Artístico - Diretor Geral da Paixão de Cristo - Amante da Cultura Popular - Ator - Protagonista Juvenil   - Vice-Presidente da Quadrilha Flor do Vale - General Sampaio - Vice-Presidente da Associação Cultural, Social, Educacional Flor do Vale.</vt:lpstr>
      <vt:lpstr> Representantes do Estado do Ceará no Concurso Nacional de Destaques Juninos no Estado de TERESINA-PI. Representando Grupo Junino Flor do Vale.</vt:lpstr>
      <vt:lpstr>  Realização do espetáculo PAIXÃO DE CRISTO do  Município de General Sampaio no ano de 2018 no ginásio poliesportivo chico de Assis. </vt:lpstr>
      <vt:lpstr>63º de emancipação politica do município de General Sampaio com a equipe técnica da secretaria de cultura, esporte e juventude.</vt:lpstr>
      <vt:lpstr>Recebendo homenagem da Quadrilha Flor do Vale de General Sampaio, na estreia do espetáculo junino 2019 de a direção do Grupo Junino.</vt:lpstr>
      <vt:lpstr>Fotos e registos de apresentações culturais em varias segmentos culturais, sendo realizador de todos os espetáculo!.</vt:lpstr>
      <vt:lpstr>Recebendo a entrega juntamente com o Presidente e Vice-presidente da Associação Cultural pela Coordenação Artística e Cultural da Quadrilha Flor do Vale 2019. </vt:lpstr>
      <vt:lpstr>Apresentação da Direção Artística 2020 da Quadrilha Flor do Vale com o Tema: O Mestre Boca Rica em General Sampaio.</vt:lpstr>
      <vt:lpstr>Apresentação do Grupo de Danças Folclóricas da Cabana das Artes do Município de General Sampaio no ano de 2013 sendo Monitor e Coreógrafo da mesma.</vt:lpstr>
      <vt:lpstr>Registro da Equipe Técnica da Secretaria de Cultura do Município de General Sampaio no ano de 2018 no balneário turístico Bica.</vt:lpstr>
      <vt:lpstr>Registro da Festa do Município, 61 anos de emancipação politica da nossa amada cidade General Sampaio!</vt:lpstr>
      <vt:lpstr>Participação especial do teatro e casamento matuto do Grupo Junino Flor do Vale como Ator do Casamento Maturo no de 2018.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DAVI MACENA LOPES Agente e Produtor Cultural no meio junino a quatro anos como brincante e quatro anos como Presidente do Grupo Junino Flor do Vale e Presidente da Associação Cultural, Social, Educacional de Assistência Social Flor do Vale Organizador/Articulador de Eventos Culturais no município de General Sampaio;</dc:title>
  <dc:creator>cleoneudopinho@gmail.com</dc:creator>
  <cp:lastModifiedBy>cleoneudopinho@gmail.com</cp:lastModifiedBy>
  <cp:revision>28</cp:revision>
  <dcterms:created xsi:type="dcterms:W3CDTF">2020-09-25T21:26:23Z</dcterms:created>
  <dcterms:modified xsi:type="dcterms:W3CDTF">2020-09-28T14:02:41Z</dcterms:modified>
</cp:coreProperties>
</file>