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A66FE-606D-4927-B19D-599B58BF8770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02811-0B39-48A1-A6FE-8506BD1A86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Aristides de Oliveira</a:t>
            </a:r>
            <a:endParaRPr lang="pt-BR" sz="3600" dirty="0"/>
          </a:p>
        </p:txBody>
      </p:sp>
      <p:pic>
        <p:nvPicPr>
          <p:cNvPr id="7" name="Espaço Reservado para Conteúdo 6" descr="1658130_750862141591185_2058577859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714" y="1600200"/>
            <a:ext cx="3016572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Restos  Cavam Janelas</a:t>
            </a:r>
            <a:endParaRPr lang="pt-BR" dirty="0"/>
          </a:p>
        </p:txBody>
      </p:sp>
      <p:pic>
        <p:nvPicPr>
          <p:cNvPr id="6" name="Espaço Reservado para Conteúdo 5" descr="39714679_2140280339317919_624656883722800332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Restos Cavam Janelas</a:t>
            </a:r>
            <a:endParaRPr lang="pt-BR" dirty="0"/>
          </a:p>
        </p:txBody>
      </p:sp>
      <p:pic>
        <p:nvPicPr>
          <p:cNvPr id="6" name="Espaço Reservado para Conteúdo 5" descr="21544196_1719408718071752_8906335060243431065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236" y="1600200"/>
            <a:ext cx="6779528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Naked</a:t>
            </a:r>
            <a:r>
              <a:rPr lang="pt-BR" dirty="0" smtClean="0"/>
              <a:t> as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Came</a:t>
            </a:r>
            <a:endParaRPr lang="pt-BR" dirty="0"/>
          </a:p>
        </p:txBody>
      </p:sp>
      <p:pic>
        <p:nvPicPr>
          <p:cNvPr id="4" name="Espaço Reservado para Conteúdo 3" descr="10710461_890300340980697_6706277368822350647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4011"/>
            <a:ext cx="8229600" cy="409834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Calígulas</a:t>
            </a:r>
            <a:endParaRPr lang="pt-BR" dirty="0"/>
          </a:p>
        </p:txBody>
      </p:sp>
      <p:pic>
        <p:nvPicPr>
          <p:cNvPr id="6" name="Espaço Reservado para Conteúdo 5" descr="12417967_1110449302299132_597086342559073136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Espaço Reservado para Conteúdo 7" descr="11013442_1058340804178550_303839960503724719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Lugar Para Ficar em Pé</a:t>
            </a:r>
            <a:endParaRPr lang="pt-BR" dirty="0"/>
          </a:p>
        </p:txBody>
      </p:sp>
      <p:pic>
        <p:nvPicPr>
          <p:cNvPr id="6" name="Espaço Reservado para Conteúdo 5" descr="14355013_1287621771248550_225870873789963552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765" y="1600200"/>
            <a:ext cx="6780469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Filme</a:t>
            </a:r>
            <a:endParaRPr lang="pt-BR" dirty="0"/>
          </a:p>
        </p:txBody>
      </p:sp>
      <p:pic>
        <p:nvPicPr>
          <p:cNvPr id="4" name="Espaço Reservado para Conteúdo 3" descr="19620525_1111509662283303_2388204504707329872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Janaina </a:t>
            </a:r>
            <a:r>
              <a:rPr lang="pt-BR" dirty="0" err="1" smtClean="0"/>
              <a:t>overdriver</a:t>
            </a:r>
            <a:r>
              <a:rPr lang="pt-BR" dirty="0" smtClean="0"/>
              <a:t> Filme</a:t>
            </a:r>
            <a:endParaRPr lang="pt-BR" dirty="0"/>
          </a:p>
        </p:txBody>
      </p:sp>
      <p:pic>
        <p:nvPicPr>
          <p:cNvPr id="4" name="Espaço Reservado para Conteúdo 3" descr="10606476_379079462279453_286519579019539183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D’Água</a:t>
            </a:r>
            <a:endParaRPr lang="pt-BR" dirty="0"/>
          </a:p>
        </p:txBody>
      </p:sp>
      <p:pic>
        <p:nvPicPr>
          <p:cNvPr id="6" name="Espaço Reservado para Conteúdo 5" descr="52983681_2061811067199364_2158215044695851008_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Representar os Negros?</a:t>
            </a:r>
            <a:endParaRPr lang="pt-BR" dirty="0"/>
          </a:p>
        </p:txBody>
      </p:sp>
      <p:pic>
        <p:nvPicPr>
          <p:cNvPr id="4" name="Espaço Reservado para Conteúdo 3" descr="1002726_622067901137277_147513545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Currículo resumido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/>
              <a:t>Aristides de Oliveira é graduado em Teatro - Licenciatura pela Universidade Federal do Ceará (UFC). Trabalhou como ator e Coordenador do setor de Animação na empresa </a:t>
            </a:r>
            <a:r>
              <a:rPr lang="pt-BR" dirty="0" err="1"/>
              <a:t>Beach</a:t>
            </a:r>
            <a:r>
              <a:rPr lang="pt-BR" dirty="0"/>
              <a:t> Park. Participou como ator dos espetáculos "Calígulas", “Entra na Roda”, Restos Cavam Janelas, D’água "As Suplicantes", participante do XIX Festival Nordestino de Teatro de Guaramiranga (FNT) e "Como Representar os Negros?",este integrou a programação do IX Festival de Teatro de Fortaleza (FTF), "Pequenas Criaturas", "Coriolano" e "Um Lugar Para Ficar em Pé</a:t>
            </a:r>
            <a:r>
              <a:rPr lang="pt-BR" dirty="0" smtClean="0"/>
              <a:t>". </a:t>
            </a:r>
            <a:r>
              <a:rPr lang="pt-BR" dirty="0"/>
              <a:t>Fez parte com este último dos festivais: XIX Festival Nordestino de Teatro de </a:t>
            </a:r>
            <a:r>
              <a:rPr lang="pt-BR" dirty="0" err="1"/>
              <a:t>Guaramiranga</a:t>
            </a:r>
            <a:r>
              <a:rPr lang="pt-BR" dirty="0"/>
              <a:t> (FNT), Feto BH, 3ª Mostra Universitária Salvador de Teatro (MUST Bahia). No cinema atuou nos curtas-metragem O vigia, "</a:t>
            </a:r>
            <a:r>
              <a:rPr lang="pt-BR" dirty="0" err="1"/>
              <a:t>Uq</a:t>
            </a:r>
            <a:r>
              <a:rPr lang="pt-BR" dirty="0"/>
              <a:t> Bar", "Pasta", "Filme de Macho", "Nossa não, Minha" e "A morta". Em longa-metragem atuou no filme "Bocage" com direção de Djalma Limonje Baptista O Clube dos </a:t>
            </a:r>
            <a:r>
              <a:rPr lang="pt-BR" dirty="0" smtClean="0"/>
              <a:t>Canibais, de Guto Parente. </a:t>
            </a:r>
            <a:r>
              <a:rPr lang="pt-BR" dirty="0"/>
              <a:t>“ É autor dos textos “A Galinha do Papo de pérolas”,” Restos Cavam Janelas”, “ Quatro Passos” , “ Mucuripe” “TRIP TO THE MOON</a:t>
            </a:r>
            <a:r>
              <a:rPr lang="pt-BR" dirty="0" smtClean="0"/>
              <a:t>.””Noite Escura sem Estrelas” Dirigiu os espetáculos Quatro Passos</a:t>
            </a:r>
            <a:r>
              <a:rPr lang="pt-BR" dirty="0" smtClean="0"/>
              <a:t>, adulto, e </a:t>
            </a:r>
            <a:r>
              <a:rPr lang="pt-BR" dirty="0" smtClean="0"/>
              <a:t>A Galinha do Papo  de </a:t>
            </a:r>
            <a:r>
              <a:rPr lang="pt-BR" dirty="0" smtClean="0"/>
              <a:t>Pérolas, infantil.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Pequenas Criaturas</a:t>
            </a:r>
            <a:endParaRPr lang="pt-BR" dirty="0"/>
          </a:p>
        </p:txBody>
      </p:sp>
      <p:pic>
        <p:nvPicPr>
          <p:cNvPr id="4" name="Espaço Reservado para Conteúdo 3" descr="64004_386261618051241_99973773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Coriolano</a:t>
            </a:r>
            <a:endParaRPr lang="pt-BR" dirty="0"/>
          </a:p>
        </p:txBody>
      </p:sp>
      <p:pic>
        <p:nvPicPr>
          <p:cNvPr id="4" name="Espaço Reservado para Conteúdo 3" descr="424005_386595198017883_200134041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Lançamento A Galinha do Papo de Pérolas</a:t>
            </a:r>
            <a:endParaRPr lang="pt-BR" dirty="0"/>
          </a:p>
        </p:txBody>
      </p:sp>
      <p:pic>
        <p:nvPicPr>
          <p:cNvPr id="6" name="Espaço Reservado para Conteúdo 5" descr="18700587_1595572847122007_6460753271829890367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288" y="1600200"/>
            <a:ext cx="7027424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Galinha do Papo de Pérolas</a:t>
            </a:r>
            <a:endParaRPr lang="pt-BR" dirty="0"/>
          </a:p>
        </p:txBody>
      </p:sp>
      <p:pic>
        <p:nvPicPr>
          <p:cNvPr id="12" name="Espaço Reservado para Conteúdo 11" descr="Dan Seixa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Galinha do Papo de Pérolas</a:t>
            </a:r>
            <a:endParaRPr lang="pt-BR" dirty="0"/>
          </a:p>
        </p:txBody>
      </p:sp>
      <p:pic>
        <p:nvPicPr>
          <p:cNvPr id="4" name="Espaço Reservado para Conteúdo 3" descr="Foto Dan Seixa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699" y="1600200"/>
            <a:ext cx="679060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Show musical Festa na </a:t>
            </a:r>
            <a:r>
              <a:rPr lang="pt-BR" dirty="0" err="1" smtClean="0"/>
              <a:t>Fazanda</a:t>
            </a:r>
            <a:endParaRPr lang="pt-BR" dirty="0"/>
          </a:p>
        </p:txBody>
      </p:sp>
      <p:pic>
        <p:nvPicPr>
          <p:cNvPr id="4" name="Espaço Reservado para Conteúdo 3" descr="43878626_2318991104795811_2811088316076654592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699" y="1600200"/>
            <a:ext cx="679060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Quatro Passos</a:t>
            </a:r>
            <a:endParaRPr lang="pt-BR" dirty="0"/>
          </a:p>
        </p:txBody>
      </p:sp>
      <p:pic>
        <p:nvPicPr>
          <p:cNvPr id="5" name="Espaço Reservado para Conteúdo 4" descr="31659951_1981868551825766_48355812891783331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441" y="1600200"/>
            <a:ext cx="680311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Quatro Passos</a:t>
            </a:r>
            <a:endParaRPr lang="pt-BR" dirty="0"/>
          </a:p>
        </p:txBody>
      </p:sp>
      <p:pic>
        <p:nvPicPr>
          <p:cNvPr id="5" name="Espaço Reservado para Conteúdo 4" descr="Luiz Alvez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Entra na Roda</a:t>
            </a:r>
            <a:endParaRPr lang="pt-BR" dirty="0"/>
          </a:p>
        </p:txBody>
      </p:sp>
      <p:pic>
        <p:nvPicPr>
          <p:cNvPr id="8" name="Espaço Reservado para Conteúdo 7" descr="12672006_1154051627940800_6510620484463229411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699" y="1600200"/>
            <a:ext cx="679060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Entra na Roda</a:t>
            </a:r>
            <a:endParaRPr lang="pt-BR" dirty="0"/>
          </a:p>
        </p:txBody>
      </p:sp>
      <p:pic>
        <p:nvPicPr>
          <p:cNvPr id="8" name="Espaço Reservado para Conteúdo 7" descr="14224794_1312587125420582_332087433249799099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05781"/>
            <a:ext cx="6858000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310</Words>
  <Application>Microsoft Office PowerPoint</Application>
  <PresentationFormat>Apresentação na tela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Aristides de Oliveira</vt:lpstr>
      <vt:lpstr>Currículo resumido</vt:lpstr>
      <vt:lpstr>A Galinha do Papo de Pérolas</vt:lpstr>
      <vt:lpstr>A Galinha do Papo de Pérolas</vt:lpstr>
      <vt:lpstr>Show musical Festa na Fazanda</vt:lpstr>
      <vt:lpstr>Quatro Passos</vt:lpstr>
      <vt:lpstr>Quatro Passos</vt:lpstr>
      <vt:lpstr>Entra na Roda</vt:lpstr>
      <vt:lpstr>Entra na Roda</vt:lpstr>
      <vt:lpstr>Restos  Cavam Janelas</vt:lpstr>
      <vt:lpstr>Restos Cavam Janelas</vt:lpstr>
      <vt:lpstr>Naked as We Came</vt:lpstr>
      <vt:lpstr>Calígulas</vt:lpstr>
      <vt:lpstr>Slide 14</vt:lpstr>
      <vt:lpstr>Um Lugar Para Ficar em Pé</vt:lpstr>
      <vt:lpstr>Filme</vt:lpstr>
      <vt:lpstr>Janaina overdriver Filme</vt:lpstr>
      <vt:lpstr>D’Água</vt:lpstr>
      <vt:lpstr>Como Representar os Negros?</vt:lpstr>
      <vt:lpstr>Pequenas Criaturas</vt:lpstr>
      <vt:lpstr>Coriolano</vt:lpstr>
      <vt:lpstr>Lançamento A Galinha do Papo de Pérolas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Aristides de Oliveira</dc:title>
  <dc:creator>Aristides</dc:creator>
  <cp:lastModifiedBy>Aristides</cp:lastModifiedBy>
  <cp:revision>18</cp:revision>
  <dcterms:created xsi:type="dcterms:W3CDTF">2019-03-18T21:13:26Z</dcterms:created>
  <dcterms:modified xsi:type="dcterms:W3CDTF">2019-03-19T17:20:29Z</dcterms:modified>
</cp:coreProperties>
</file>