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836E2DC-21A6-4229-8A43-DDB54A5B62FC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42B9-B16F-44D8-BDB0-31377410706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057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E2DC-21A6-4229-8A43-DDB54A5B62FC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42B9-B16F-44D8-BDB0-313774107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63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E2DC-21A6-4229-8A43-DDB54A5B62FC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42B9-B16F-44D8-BDB0-313774107065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86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E2DC-21A6-4229-8A43-DDB54A5B62FC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42B9-B16F-44D8-BDB0-313774107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97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E2DC-21A6-4229-8A43-DDB54A5B62FC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42B9-B16F-44D8-BDB0-31377410706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644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E2DC-21A6-4229-8A43-DDB54A5B62FC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42B9-B16F-44D8-BDB0-313774107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52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E2DC-21A6-4229-8A43-DDB54A5B62FC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42B9-B16F-44D8-BDB0-313774107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40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E2DC-21A6-4229-8A43-DDB54A5B62FC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42B9-B16F-44D8-BDB0-313774107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12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E2DC-21A6-4229-8A43-DDB54A5B62FC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42B9-B16F-44D8-BDB0-313774107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45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E2DC-21A6-4229-8A43-DDB54A5B62FC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42B9-B16F-44D8-BDB0-313774107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54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E2DC-21A6-4229-8A43-DDB54A5B62FC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42B9-B16F-44D8-BDB0-313774107065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54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836E2DC-21A6-4229-8A43-DDB54A5B62FC}" type="datetimeFigureOut">
              <a:rPr lang="pt-BR" smtClean="0"/>
              <a:t>03/12/2020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BCF42B9-B16F-44D8-BDB0-313774107065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2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B5210-7F47-4D17-B1C9-E89ECAC82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585252"/>
            <a:ext cx="7772400" cy="1864429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CLIPPING </a:t>
            </a:r>
            <a:br>
              <a:rPr lang="pt-BR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GRUPO MALETA DE HISTÓRIAS</a:t>
            </a:r>
            <a:br>
              <a:rPr lang="pt-BR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700" dirty="0">
                <a:solidFill>
                  <a:schemeClr val="accent1">
                    <a:lumMod val="50000"/>
                  </a:schemeClr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217220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ção de Conteúdo 7">
            <a:extLst>
              <a:ext uri="{FF2B5EF4-FFF2-40B4-BE49-F238E27FC236}">
                <a16:creationId xmlns:a16="http://schemas.microsoft.com/office/drawing/2014/main" id="{08BF8B7D-98BA-4375-9ECD-CBE0D2CF06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0" y="755655"/>
            <a:ext cx="5214547" cy="5553705"/>
          </a:xfrm>
        </p:spPr>
      </p:pic>
      <p:pic>
        <p:nvPicPr>
          <p:cNvPr id="10" name="Marcador de Posição de Conteúdo 9">
            <a:extLst>
              <a:ext uri="{FF2B5EF4-FFF2-40B4-BE49-F238E27FC236}">
                <a16:creationId xmlns:a16="http://schemas.microsoft.com/office/drawing/2014/main" id="{8F076491-3979-4AC0-BF35-5AEA0506E7E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59" y="870985"/>
            <a:ext cx="5392025" cy="5116029"/>
          </a:xfrm>
        </p:spPr>
      </p:pic>
    </p:spTree>
    <p:extLst>
      <p:ext uri="{BB962C8B-B14F-4D97-AF65-F5344CB8AC3E}">
        <p14:creationId xmlns:p14="http://schemas.microsoft.com/office/powerpoint/2010/main" val="328236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3A12B464-300D-40D4-8964-12AD8D1762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65" y="795572"/>
            <a:ext cx="6794844" cy="5266856"/>
          </a:xfrm>
        </p:spPr>
      </p:pic>
    </p:spTree>
    <p:extLst>
      <p:ext uri="{BB962C8B-B14F-4D97-AF65-F5344CB8AC3E}">
        <p14:creationId xmlns:p14="http://schemas.microsoft.com/office/powerpoint/2010/main" val="4010181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3B51864F-F976-4335-8313-B4BB5E7A4B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9" y="771939"/>
            <a:ext cx="5314121" cy="5314121"/>
          </a:xfrm>
        </p:spPr>
      </p:pic>
      <p:pic>
        <p:nvPicPr>
          <p:cNvPr id="8" name="Marcador de Posição de Conteúdo 7">
            <a:extLst>
              <a:ext uri="{FF2B5EF4-FFF2-40B4-BE49-F238E27FC236}">
                <a16:creationId xmlns:a16="http://schemas.microsoft.com/office/drawing/2014/main" id="{A405B087-B702-46D1-A2A7-24AF99ED4E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79" y="655459"/>
            <a:ext cx="3921960" cy="5547082"/>
          </a:xfrm>
        </p:spPr>
      </p:pic>
    </p:spTree>
    <p:extLst>
      <p:ext uri="{BB962C8B-B14F-4D97-AF65-F5344CB8AC3E}">
        <p14:creationId xmlns:p14="http://schemas.microsoft.com/office/powerpoint/2010/main" val="143077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D47E7-7CD4-4B25-8C67-33FA8F34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99" y="2374051"/>
            <a:ext cx="4389120" cy="1737360"/>
          </a:xfrm>
        </p:spPr>
        <p:txBody>
          <a:bodyPr/>
          <a:lstStyle/>
          <a:p>
            <a:pPr algn="ctr"/>
            <a:r>
              <a:rPr lang="pt-BR" dirty="0"/>
              <a:t>currículo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BCC517E-3099-416F-9FE0-799DD70B8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761" y="1103180"/>
            <a:ext cx="5452872" cy="550409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/>
              <a:t>O grupo "Maleta de Histórias" foi criado em 2018 por três artistas: Lucivania Lima, Emanoel Siebra e Emanuel Canuto. A ideia do grupo é trabalhar a narratividade como tecnologia que amplia as possibilidades de diálogo entre público e produção artística, além de possibilitar o trabalho da linguagem e de formação de identidade do público infanto-juvenil. Para isso, os integrantes trabalham com a ideia de contação de história teatralizada, ou seja, o grupo costuma trazer para cena, histórias que passam pela narração, pela interpretação, pela movimentação e pela musicalização, possibilitando que as histórias sejam recepcionadas amplarmente. O grupo também se identifica pelo desenvolvimento da autoralidade nas suas produções, para isso, trabalha com lendas e contos que considera importantes para a humanidade, com música autoral, além de tecer o diálogo com autores e autoras locais, como a primeira montagem do grupo, intitulada “Mevivekiume”, que é de uma escritora do Juazeiro do Norte, a Suziy Bandeira. Já a segunda montagem do grupo, dialoga com os contos e lendas africanas, sendo esse trabalho o mais recente do grupo, desenvolvido durante a pandemia, e ainda não estreado no formato presencial. A ideia desse trabalho é trazer para a cena, histórias que, muitas vezes, são esquecidas, mas que são de extrema relevância na formação do povo brasileiro, pois são histórias que trabalham a noção de coletividade, a valorização dos elementos presentes na natureza e o respeito as tradições e as pessoas mais velhas.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620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3BA9B34C-410A-4BDE-9C4A-7047C6761E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220" y="1059190"/>
            <a:ext cx="4754562" cy="2533910"/>
          </a:xfrm>
        </p:spPr>
      </p:pic>
      <p:pic>
        <p:nvPicPr>
          <p:cNvPr id="8" name="Marcador de Posição de Conteúdo 7">
            <a:extLst>
              <a:ext uri="{FF2B5EF4-FFF2-40B4-BE49-F238E27FC236}">
                <a16:creationId xmlns:a16="http://schemas.microsoft.com/office/drawing/2014/main" id="{E2F2DE01-785B-4E6E-8128-5ADE495936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07" y="3264900"/>
            <a:ext cx="4754562" cy="2533910"/>
          </a:xfrm>
        </p:spPr>
      </p:pic>
    </p:spTree>
    <p:extLst>
      <p:ext uri="{BB962C8B-B14F-4D97-AF65-F5344CB8AC3E}">
        <p14:creationId xmlns:p14="http://schemas.microsoft.com/office/powerpoint/2010/main" val="169986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5231B3A-4E42-4365-BD38-92A5893DB6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05" y="435930"/>
            <a:ext cx="4754562" cy="2614794"/>
          </a:xfrm>
        </p:spPr>
      </p:pic>
      <p:pic>
        <p:nvPicPr>
          <p:cNvPr id="8" name="Marcador de Posição de Conteúdo 7">
            <a:extLst>
              <a:ext uri="{FF2B5EF4-FFF2-40B4-BE49-F238E27FC236}">
                <a16:creationId xmlns:a16="http://schemas.microsoft.com/office/drawing/2014/main" id="{C341FB94-03ED-4E35-BDCD-E94A337BFE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05" y="3807277"/>
            <a:ext cx="4754562" cy="2551859"/>
          </a:xfr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5ADC38F-79C1-4ACA-BC84-A25E42523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34" y="1743327"/>
            <a:ext cx="5296638" cy="290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3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AE590E2-956E-447A-AF71-DB488D4151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60" y="895090"/>
            <a:ext cx="4754562" cy="2533910"/>
          </a:xfrm>
        </p:spPr>
      </p:pic>
      <p:pic>
        <p:nvPicPr>
          <p:cNvPr id="8" name="Marcador de Posição de Conteúdo 7">
            <a:extLst>
              <a:ext uri="{FF2B5EF4-FFF2-40B4-BE49-F238E27FC236}">
                <a16:creationId xmlns:a16="http://schemas.microsoft.com/office/drawing/2014/main" id="{C89CA4BA-8C70-494F-BBE5-CB8DCF6265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60" y="3665823"/>
            <a:ext cx="4754562" cy="2533910"/>
          </a:xfrm>
        </p:spPr>
      </p:pic>
    </p:spTree>
    <p:extLst>
      <p:ext uri="{BB962C8B-B14F-4D97-AF65-F5344CB8AC3E}">
        <p14:creationId xmlns:p14="http://schemas.microsoft.com/office/powerpoint/2010/main" val="378988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B75B5AF3-4C16-45C4-9639-A109C13039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5" y="82784"/>
            <a:ext cx="4756150" cy="2203216"/>
          </a:xfrm>
        </p:spPr>
      </p:pic>
      <p:pic>
        <p:nvPicPr>
          <p:cNvPr id="8" name="Marcador de Posição de Conteúdo 7">
            <a:extLst>
              <a:ext uri="{FF2B5EF4-FFF2-40B4-BE49-F238E27FC236}">
                <a16:creationId xmlns:a16="http://schemas.microsoft.com/office/drawing/2014/main" id="{D91389F3-068E-4EE7-AAEF-4816E79FE0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3"/>
          <a:stretch/>
        </p:blipFill>
        <p:spPr>
          <a:xfrm>
            <a:off x="206694" y="2564255"/>
            <a:ext cx="4754562" cy="1977929"/>
          </a:xfr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10AAA34-C780-48DC-A7D3-0CE68C032B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5"/>
          <a:stretch/>
        </p:blipFill>
        <p:spPr>
          <a:xfrm>
            <a:off x="175315" y="4602300"/>
            <a:ext cx="4817321" cy="197792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8A63B51-5B14-4642-998C-456C2FF75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2784"/>
            <a:ext cx="5131846" cy="234534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0D96322-7E6D-4CAD-9E93-2086FE2858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0"/>
          <a:stretch/>
        </p:blipFill>
        <p:spPr>
          <a:xfrm>
            <a:off x="6182701" y="2451948"/>
            <a:ext cx="5045145" cy="197792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2D0C839-0799-4919-9841-1F952A2050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8"/>
          <a:stretch/>
        </p:blipFill>
        <p:spPr>
          <a:xfrm>
            <a:off x="6182701" y="4602300"/>
            <a:ext cx="5069520" cy="211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1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D4E9E9BB-1023-4AF7-B9A5-F95D88DF46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03" y="0"/>
            <a:ext cx="4754562" cy="2221161"/>
          </a:xfrm>
        </p:spPr>
      </p:pic>
      <p:pic>
        <p:nvPicPr>
          <p:cNvPr id="8" name="Marcador de Posição de Conteúdo 7">
            <a:extLst>
              <a:ext uri="{FF2B5EF4-FFF2-40B4-BE49-F238E27FC236}">
                <a16:creationId xmlns:a16="http://schemas.microsoft.com/office/drawing/2014/main" id="{1E6BB403-058E-49C4-9CE0-EF0BEEB36D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03" y="2217848"/>
            <a:ext cx="4754562" cy="2249894"/>
          </a:xfr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256ED65-EC92-443E-9FA7-73678AFB0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02" y="4467742"/>
            <a:ext cx="4778551" cy="22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90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6EE04DF5-D66D-4F36-BFC3-24E4A6F57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61" y="525963"/>
            <a:ext cx="5806074" cy="5806074"/>
          </a:xfrm>
        </p:spPr>
      </p:pic>
    </p:spTree>
    <p:extLst>
      <p:ext uri="{BB962C8B-B14F-4D97-AF65-F5344CB8AC3E}">
        <p14:creationId xmlns:p14="http://schemas.microsoft.com/office/powerpoint/2010/main" val="1315621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ção de Conteúdo 7">
            <a:extLst>
              <a:ext uri="{FF2B5EF4-FFF2-40B4-BE49-F238E27FC236}">
                <a16:creationId xmlns:a16="http://schemas.microsoft.com/office/drawing/2014/main" id="{66C4AC8D-A908-44B3-919E-DDCFFE08DD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05" y="243337"/>
            <a:ext cx="5251365" cy="6371325"/>
          </a:xfrm>
        </p:spPr>
      </p:pic>
    </p:spTree>
    <p:extLst>
      <p:ext uri="{BB962C8B-B14F-4D97-AF65-F5344CB8AC3E}">
        <p14:creationId xmlns:p14="http://schemas.microsoft.com/office/powerpoint/2010/main" val="3699608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283</Words>
  <Application>Microsoft Office PowerPoint</Application>
  <PresentationFormat>Ecrã Panorâmico</PresentationFormat>
  <Paragraphs>3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6" baseType="lpstr">
      <vt:lpstr>Tw Cen MT</vt:lpstr>
      <vt:lpstr>Tw Cen MT Condensed</vt:lpstr>
      <vt:lpstr>Wingdings 3</vt:lpstr>
      <vt:lpstr>Integral</vt:lpstr>
      <vt:lpstr>CLIPPING  GRUPO MALETA DE HISTÓRIAS 2020</vt:lpstr>
      <vt:lpstr>currículo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CLIPPING  GRUPO MALETA DE HISTÓRIAS 2020</dc:title>
  <dc:creator>luciv</dc:creator>
  <cp:lastModifiedBy>luciv</cp:lastModifiedBy>
  <cp:revision>5</cp:revision>
  <dcterms:created xsi:type="dcterms:W3CDTF">2020-12-04T01:34:40Z</dcterms:created>
  <dcterms:modified xsi:type="dcterms:W3CDTF">2020-12-04T02:16:48Z</dcterms:modified>
</cp:coreProperties>
</file>