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>
        <p:scale>
          <a:sx n="90" d="100"/>
          <a:sy n="90" d="100"/>
        </p:scale>
        <p:origin x="-370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D44A-7CD1-E142-9C44-FFF589DB2ACC}" type="datetimeFigureOut">
              <a:rPr lang="pt-BR" smtClean="0"/>
              <a:t>28/02/2022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B82D-98B5-9C4F-BDBB-EF3F7A341F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5151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D44A-7CD1-E142-9C44-FFF589DB2ACC}" type="datetimeFigureOut">
              <a:rPr lang="pt-BR" smtClean="0"/>
              <a:t>28/02/2022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B82D-98B5-9C4F-BDBB-EF3F7A341F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968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D44A-7CD1-E142-9C44-FFF589DB2ACC}" type="datetimeFigureOut">
              <a:rPr lang="pt-BR" smtClean="0"/>
              <a:t>28/02/2022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B82D-98B5-9C4F-BDBB-EF3F7A341F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9102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D44A-7CD1-E142-9C44-FFF589DB2ACC}" type="datetimeFigureOut">
              <a:rPr lang="pt-BR" smtClean="0"/>
              <a:t>28/02/2022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B82D-98B5-9C4F-BDBB-EF3F7A341F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48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D44A-7CD1-E142-9C44-FFF589DB2ACC}" type="datetimeFigureOut">
              <a:rPr lang="pt-BR" smtClean="0"/>
              <a:t>28/02/2022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B82D-98B5-9C4F-BDBB-EF3F7A341F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185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D44A-7CD1-E142-9C44-FFF589DB2ACC}" type="datetimeFigureOut">
              <a:rPr lang="pt-BR" smtClean="0"/>
              <a:t>28/02/2022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B82D-98B5-9C4F-BDBB-EF3F7A341F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2731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D44A-7CD1-E142-9C44-FFF589DB2ACC}" type="datetimeFigureOut">
              <a:rPr lang="pt-BR" smtClean="0"/>
              <a:t>28/02/2022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B82D-98B5-9C4F-BDBB-EF3F7A341F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125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D44A-7CD1-E142-9C44-FFF589DB2ACC}" type="datetimeFigureOut">
              <a:rPr lang="pt-BR" smtClean="0"/>
              <a:t>28/02/2022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B82D-98B5-9C4F-BDBB-EF3F7A341F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421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D44A-7CD1-E142-9C44-FFF589DB2ACC}" type="datetimeFigureOut">
              <a:rPr lang="pt-BR" smtClean="0"/>
              <a:t>28/02/2022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B82D-98B5-9C4F-BDBB-EF3F7A341F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1325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D44A-7CD1-E142-9C44-FFF589DB2ACC}" type="datetimeFigureOut">
              <a:rPr lang="pt-BR" smtClean="0"/>
              <a:t>28/02/2022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B82D-98B5-9C4F-BDBB-EF3F7A341F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3797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D44A-7CD1-E142-9C44-FFF589DB2ACC}" type="datetimeFigureOut">
              <a:rPr lang="pt-BR" smtClean="0"/>
              <a:t>28/02/2022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B82D-98B5-9C4F-BDBB-EF3F7A341F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5115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FD44A-7CD1-E142-9C44-FFF589DB2ACC}" type="datetimeFigureOut">
              <a:rPr lang="pt-BR" smtClean="0"/>
              <a:t>28/02/2022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8B82D-98B5-9C4F-BDBB-EF3F7A341F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4029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27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95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34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02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4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498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318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21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18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5669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Personalizar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Microsoft Office</dc:creator>
  <cp:lastModifiedBy>BETHA PRODUÇOES</cp:lastModifiedBy>
  <cp:revision>3</cp:revision>
  <dcterms:created xsi:type="dcterms:W3CDTF">2021-12-03T18:01:40Z</dcterms:created>
  <dcterms:modified xsi:type="dcterms:W3CDTF">2022-02-28T18:58:07Z</dcterms:modified>
</cp:coreProperties>
</file>