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58" r:id="rId4"/>
    <p:sldId id="264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60" d="100"/>
          <a:sy n="60" d="100"/>
        </p:scale>
        <p:origin x="-2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5CBD-00DB-43E0-AD11-C2B1939F6793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871E-D38A-4E1C-A636-33128B797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MESTRE GEORGE DESDE 1975 CRIANDO BONECOS ( GRATUITO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43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TRADIÇÃO ‘’ FORRÓ PÉ DE SERRA ‘’ ABERTO E GRATUITO.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2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TODOS SOMOS IGUAIS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3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SENHOR PENISVALDO  E NOSSOS ARTÍSTAS</a:t>
            </a:r>
            <a:r>
              <a:rPr lang="pt-BR" baseline="0" dirty="0" smtClean="0"/>
              <a:t> JUVENIS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22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OFICINA DE MATERIAL RECICLADO BERÇO DOS JUDAS</a:t>
            </a:r>
            <a:r>
              <a:rPr lang="pt-BR" baseline="0" dirty="0" smtClean="0"/>
              <a:t> – MESTRE GEORGE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10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SENHOR PENISVALDO</a:t>
            </a:r>
            <a:r>
              <a:rPr lang="pt-BR" baseline="0" smtClean="0"/>
              <a:t> PRECONCEITO E DONA VAGINÓLIA DISCRIMINAÇÃO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74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TRENZINHO TRADICIONAL – PASSEIO GRATUITO COM CRIANÇAS DO CURIÓ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5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TRABALHO EDUCATIVO , INFORMATIVO E DISTRIBUIÇÃO DE PRESERVATIVOS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85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GERA RENDA E INFORMAÇÃO PARA A COMUNIDADE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6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PASSEIO  TRADICIONAL</a:t>
            </a:r>
            <a:r>
              <a:rPr lang="pt-BR" sz="1200" baseline="0" dirty="0" smtClean="0">
                <a:solidFill>
                  <a:schemeClr val="bg1"/>
                </a:solidFill>
              </a:rPr>
              <a:t> </a:t>
            </a:r>
            <a:r>
              <a:rPr lang="pt-BR" sz="1200" dirty="0" smtClean="0">
                <a:solidFill>
                  <a:schemeClr val="bg1"/>
                </a:solidFill>
              </a:rPr>
              <a:t>DO CASAL E SUA COMITIVA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32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ENFIM</a:t>
            </a:r>
            <a:r>
              <a:rPr lang="pt-BR" baseline="0" dirty="0" smtClean="0"/>
              <a:t> ATO DE LUTA CONTRA O PRECONCEITO E A DISCRIMINAÇÃO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871E-D38A-4E1C-A636-33128B79775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29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369F-6EB7-406E-8D5B-8F938E910E92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40CA-42DC-4091-B9FD-4D71078D16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MESTRE GEORGE DESDE 1975 CRIANDO BONECOS ( GRATUITO )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s criador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285728"/>
            <a:ext cx="7072362" cy="5304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0007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A BANDA REGIONAL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gAAADTLHCsLgSAnX0eczqb47NzwZ3e0mdFHfO3yaO6MUsF0QPPCXN4Fijif1CRjOhgjMvhtfwhX3swADsAAuVTNu8YAm1T1UBdRsLorv5hq7JJgcx0En2-N5X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285728"/>
            <a:ext cx="7358114" cy="5518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0007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ANIMADA FESTA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AAAAGAyGKfV2Lo1kqbTyKfVXVzQRfPJmbIZhp0wkaCAAsRoSmm_FCS2iEMv3vpaDtkh90RGU-oqC3z6zv_ehAQ9JJgAm1T1UAidfETLsRQ6I0xCd2-pcmL_MD6m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14290"/>
            <a:ext cx="7429552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SENHOR PENISVALDO  AO LADO DE NOSSOS  ARTÍSTAS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George\Desktop\CEARÁ DA PAIXÃO\944688_1003325529758501_28192525763858579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571501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</a:t>
            </a:r>
            <a:r>
              <a:rPr lang="pt-BR" sz="2200" dirty="0" smtClean="0">
                <a:solidFill>
                  <a:schemeClr val="bg1"/>
                </a:solidFill>
              </a:rPr>
              <a:t>OFICINA DE MATERIAL RECICLADO  BERÇO DOS JUDAS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 laboratóri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214290"/>
            <a:ext cx="7429552" cy="5572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571501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PERSONAJENS CRIADOS EM 2010 – SENHOR PENISVALDO E DONA VAGINÓLIA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9" name="Espaço Reservado para Imagem 8" descr="CASAL JUDA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53" r="5153"/>
          <a:stretch>
            <a:fillRect/>
          </a:stretch>
        </p:blipFill>
        <p:spPr>
          <a:xfrm>
            <a:off x="357158" y="571480"/>
            <a:ext cx="850106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07220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TRENZINHO TRADICIONAL – PASSEIO GRATUITO COM CRIANÇAS DO CURIÓ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Imagem 6" descr="OgAAAIE40TqZpdDZi1W-0BMTmXjFvEYor33NjuBRQXiYsSbDzpX-CDwWpbAGMP9y68jP2jQvPwNLe-1D6uIz6BB_7DwAm1T1UMKlF1XyL4hpO3etjVp7rm9EtV__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428604"/>
            <a:ext cx="7374492" cy="5530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0007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MATERIAL DE DIVULGAÇÃO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9" name="Espaço Reservado para Imagem 8" descr="OgAAAIiSoe7H8xGCw_KFqptE1Aghm1BiX3PAyboA4NwBq56rZduJ_T5vRIbT-pbIEwlRWgMjgKO6v9O0YUIo5tbXjK0Am1T1ULsur9SZhoKcXQNQNpsCbehyh4b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428860" y="285727"/>
            <a:ext cx="4429156" cy="5905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0007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DIVULGAÇÃO E ORIENTAÇÃO DO MATERIAL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gAAAIw7GSrp6pY3nbsPUYY1MOPU-1xsLar0MWCn8U59B6pp6DRW2nPAuDxY8t0VWIkB5r-Hwt5mtoZN3M59lpjl4pMAm1T1UOUbjXGNQqOnz_Dl-2eACndyYl2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85728"/>
            <a:ext cx="7374492" cy="5530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0007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PASSEIO DO CASAL E SUA COMITIVA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gAAAJUYtyRCVRKyOJALZhDkqbXUSufb6rPjeJSk4CDHxJpaar5e_TpmUuGCzS8AflaVQmafWFvl9YEoK40FDBHCCXAAm1T1UHsg_7JKR09yhXy5zL5lqgBXZ3Iu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214290"/>
            <a:ext cx="7635910" cy="5726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592933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QUEIMAÇÃO DO CASAL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Imagem 4" descr="OAAAADNJOkrVLPyx44qKwyffoAdNB3KGKk_51LMDPrpaR8XGeYVGoARsb5PvIdcaEm490kYiARa7jx1xRBeEjtPVe7YAm1T1UODU0CzN25SJCgyQ1IeZmoNBPYf_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214290"/>
            <a:ext cx="7500990" cy="562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162</Words>
  <Application>Microsoft Office PowerPoint</Application>
  <PresentationFormat>Apresentação na tela (4:3)</PresentationFormat>
  <Paragraphs>33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MESTRE GEORGE DESDE 1975 CRIANDO BONECOS ( GRATUITO )</vt:lpstr>
      <vt:lpstr>SENHOR PENISVALDO  AO LADO DE NOSSOS  ARTÍSTAS</vt:lpstr>
      <vt:lpstr>  OFICINA DE MATERIAL RECICLADO  BERÇO DOS JUDAS</vt:lpstr>
      <vt:lpstr>PERSONAJENS CRIADOS EM 2010 – SENHOR PENISVALDO E DONA VAGINÓLIA</vt:lpstr>
      <vt:lpstr>TRENZINHO TRADICIONAL – PASSEIO GRATUITO COM CRIANÇAS DO CURIÓ</vt:lpstr>
      <vt:lpstr>MATERIAL DE DIVULGAÇÃO</vt:lpstr>
      <vt:lpstr>DIVULGAÇÃO E ORIENTAÇÃO DO MATERIAL</vt:lpstr>
      <vt:lpstr>PASSEIO DO CASAL E SUA COMITIVA</vt:lpstr>
      <vt:lpstr>QUEIMAÇÃO DO CASAL</vt:lpstr>
      <vt:lpstr>A BANDA REGIONAL</vt:lpstr>
      <vt:lpstr>ANIMADA FESTA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AQUISIÇÃO DO MATERIAL PARA O EVENTO</dc:title>
  <dc:creator>XP</dc:creator>
  <cp:lastModifiedBy>George</cp:lastModifiedBy>
  <cp:revision>26</cp:revision>
  <dcterms:created xsi:type="dcterms:W3CDTF">2011-04-14T14:28:59Z</dcterms:created>
  <dcterms:modified xsi:type="dcterms:W3CDTF">2017-12-20T13:53:48Z</dcterms:modified>
</cp:coreProperties>
</file>